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charset="1" panose="00000500000000000000"/>
      <p:regular r:id="rId10"/>
    </p:embeddedFont>
    <p:embeddedFont>
      <p:font typeface="Open Sauce Bold" charset="1" panose="00000800000000000000"/>
      <p:regular r:id="rId11"/>
    </p:embeddedFont>
    <p:embeddedFont>
      <p:font typeface="Open Sauce Italics" charset="1" panose="00000500000000000000"/>
      <p:regular r:id="rId12"/>
    </p:embeddedFont>
    <p:embeddedFont>
      <p:font typeface="Open Sauce Bold Italics" charset="1" panose="00000800000000000000"/>
      <p:regular r:id="rId13"/>
    </p:embeddedFont>
    <p:embeddedFont>
      <p:font typeface="Open Sauce Light" charset="1" panose="00000400000000000000"/>
      <p:regular r:id="rId14"/>
    </p:embeddedFont>
    <p:embeddedFont>
      <p:font typeface="Open Sauce Light Italics" charset="1" panose="00000400000000000000"/>
      <p:regular r:id="rId15"/>
    </p:embeddedFont>
    <p:embeddedFont>
      <p:font typeface="Open Sauce Medium" charset="1" panose="00000600000000000000"/>
      <p:regular r:id="rId16"/>
    </p:embeddedFont>
    <p:embeddedFont>
      <p:font typeface="Open Sauce Medium Italics" charset="1" panose="00000600000000000000"/>
      <p:regular r:id="rId17"/>
    </p:embeddedFont>
    <p:embeddedFont>
      <p:font typeface="Open Sauce Semi-Bold" charset="1" panose="00000700000000000000"/>
      <p:regular r:id="rId18"/>
    </p:embeddedFont>
    <p:embeddedFont>
      <p:font typeface="Open Sauce Semi-Bold Italics" charset="1" panose="00000700000000000000"/>
      <p:regular r:id="rId19"/>
    </p:embeddedFont>
    <p:embeddedFont>
      <p:font typeface="Open Sauce Heavy" charset="1" panose="00000A00000000000000"/>
      <p:regular r:id="rId20"/>
    </p:embeddedFont>
    <p:embeddedFont>
      <p:font typeface="Open Sauce Heavy Italics" charset="1" panose="00000A00000000000000"/>
      <p:regular r:id="rId21"/>
    </p:embeddedFont>
    <p:embeddedFont>
      <p:font typeface="Titillium Web" charset="1" panose="00000500000000000000"/>
      <p:regular r:id="rId22"/>
    </p:embeddedFont>
    <p:embeddedFont>
      <p:font typeface="Titillium Web Bold" charset="1" panose="00000800000000000000"/>
      <p:regular r:id="rId23"/>
    </p:embeddedFont>
    <p:embeddedFont>
      <p:font typeface="Titillium Web Italics" charset="1" panose="00000500000000000000"/>
      <p:regular r:id="rId24"/>
    </p:embeddedFont>
    <p:embeddedFont>
      <p:font typeface="Titillium Web Bold Italics" charset="1" panose="00000800000000000000"/>
      <p:regular r:id="rId25"/>
    </p:embeddedFont>
    <p:embeddedFont>
      <p:font typeface="Titillium Web Thin" charset="1" panose="00000300000000000000"/>
      <p:regular r:id="rId26"/>
    </p:embeddedFont>
    <p:embeddedFont>
      <p:font typeface="Titillium Web Thin Italics" charset="1" panose="00000300000000000000"/>
      <p:regular r:id="rId27"/>
    </p:embeddedFont>
    <p:embeddedFont>
      <p:font typeface="Titillium Web Light" charset="1" panose="00000400000000000000"/>
      <p:regular r:id="rId28"/>
    </p:embeddedFont>
    <p:embeddedFont>
      <p:font typeface="Titillium Web Light Italics" charset="1" panose="00000400000000000000"/>
      <p:regular r:id="rId29"/>
    </p:embeddedFont>
    <p:embeddedFont>
      <p:font typeface="Titillium Web Semi-Bold" charset="1" panose="00000700000000000000"/>
      <p:regular r:id="rId30"/>
    </p:embeddedFont>
    <p:embeddedFont>
      <p:font typeface="Titillium Web Semi-Bold Italics" charset="1" panose="00000700000000000000"/>
      <p:regular r:id="rId31"/>
    </p:embeddedFont>
    <p:embeddedFont>
      <p:font typeface="Titillium Web Heavy"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jpeg" Type="http://schemas.openxmlformats.org/officeDocument/2006/relationships/image"/><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slide2.xml" Type="http://schemas.openxmlformats.org/officeDocument/2006/relationships/slide"/><Relationship Id="rId12" Target="../media/image23.png" Type="http://schemas.openxmlformats.org/officeDocument/2006/relationships/image"/><Relationship Id="rId13" Target="../media/image24.png" Type="http://schemas.openxmlformats.org/officeDocument/2006/relationships/image"/><Relationship Id="rId14" Target="../media/image25.png" Type="http://schemas.openxmlformats.org/officeDocument/2006/relationships/image"/><Relationship Id="rId15" Target="../media/image26.png" Type="http://schemas.openxmlformats.org/officeDocument/2006/relationships/image"/><Relationship Id="rId16" Target="../media/image27.pn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slide2.xml" Type="http://schemas.openxmlformats.org/officeDocument/2006/relationships/slide"/><Relationship Id="rId5" Target="../media/image28.png" Type="http://schemas.openxmlformats.org/officeDocument/2006/relationships/image"/><Relationship Id="rId6" Target="../media/image2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https://brytonmontgomery.pythonanywhere.com/csctes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D96E9"/>
        </a:solidFill>
      </p:bgPr>
    </p:bg>
    <p:spTree>
      <p:nvGrpSpPr>
        <p:cNvPr id="1" name=""/>
        <p:cNvGrpSpPr/>
        <p:nvPr/>
      </p:nvGrpSpPr>
      <p:grpSpPr>
        <a:xfrm>
          <a:off x="0" y="0"/>
          <a:ext cx="0" cy="0"/>
          <a:chOff x="0" y="0"/>
          <a:chExt cx="0" cy="0"/>
        </a:xfrm>
      </p:grpSpPr>
      <p:sp>
        <p:nvSpPr>
          <p:cNvPr name="Freeform 2" id="2"/>
          <p:cNvSpPr/>
          <p:nvPr/>
        </p:nvSpPr>
        <p:spPr>
          <a:xfrm flipH="false" flipV="false" rot="0">
            <a:off x="0" y="551251"/>
            <a:ext cx="19320917" cy="5251033"/>
          </a:xfrm>
          <a:custGeom>
            <a:avLst/>
            <a:gdLst/>
            <a:ahLst/>
            <a:cxnLst/>
            <a:rect r="r" b="b" t="t" l="l"/>
            <a:pathLst>
              <a:path h="5251033" w="19320917">
                <a:moveTo>
                  <a:pt x="0" y="0"/>
                </a:moveTo>
                <a:lnTo>
                  <a:pt x="19320917" y="0"/>
                </a:lnTo>
                <a:lnTo>
                  <a:pt x="19320917" y="5251032"/>
                </a:lnTo>
                <a:lnTo>
                  <a:pt x="0" y="5251032"/>
                </a:lnTo>
                <a:lnTo>
                  <a:pt x="0" y="0"/>
                </a:lnTo>
                <a:close/>
              </a:path>
            </a:pathLst>
          </a:custGeom>
          <a:blipFill>
            <a:blip r:embed="rId2"/>
            <a:stretch>
              <a:fillRect l="0" t="-21810" r="0" b="-23893"/>
            </a:stretch>
          </a:blipFill>
        </p:spPr>
      </p:sp>
      <p:grpSp>
        <p:nvGrpSpPr>
          <p:cNvPr name="Group 3" id="3"/>
          <p:cNvGrpSpPr/>
          <p:nvPr/>
        </p:nvGrpSpPr>
        <p:grpSpPr>
          <a:xfrm rot="0">
            <a:off x="2841026" y="2295421"/>
            <a:ext cx="11975705" cy="7860417"/>
            <a:chOff x="0" y="0"/>
            <a:chExt cx="15967606" cy="10480556"/>
          </a:xfrm>
        </p:grpSpPr>
        <p:grpSp>
          <p:nvGrpSpPr>
            <p:cNvPr name="Group 4" id="4"/>
            <p:cNvGrpSpPr/>
            <p:nvPr/>
          </p:nvGrpSpPr>
          <p:grpSpPr>
            <a:xfrm rot="0">
              <a:off x="130147" y="1353160"/>
              <a:ext cx="15837460" cy="9127396"/>
              <a:chOff x="0" y="0"/>
              <a:chExt cx="2828119" cy="1629893"/>
            </a:xfrm>
          </p:grpSpPr>
          <p:sp>
            <p:nvSpPr>
              <p:cNvPr name="Freeform 5" id="5"/>
              <p:cNvSpPr/>
              <p:nvPr/>
            </p:nvSpPr>
            <p:spPr>
              <a:xfrm flipH="false" flipV="false" rot="0">
                <a:off x="0" y="0"/>
                <a:ext cx="2828119" cy="1629893"/>
              </a:xfrm>
              <a:custGeom>
                <a:avLst/>
                <a:gdLst/>
                <a:ahLst/>
                <a:cxnLst/>
                <a:rect r="r" b="b" t="t" l="l"/>
                <a:pathLst>
                  <a:path h="1629893" w="2828119">
                    <a:moveTo>
                      <a:pt x="0" y="0"/>
                    </a:moveTo>
                    <a:lnTo>
                      <a:pt x="2828119" y="0"/>
                    </a:lnTo>
                    <a:lnTo>
                      <a:pt x="2828119" y="1629893"/>
                    </a:lnTo>
                    <a:lnTo>
                      <a:pt x="0" y="1629893"/>
                    </a:lnTo>
                    <a:close/>
                  </a:path>
                </a:pathLst>
              </a:custGeom>
              <a:solidFill>
                <a:srgbClr val="F2F2F2"/>
              </a:solidFill>
            </p:spPr>
          </p:sp>
          <p:sp>
            <p:nvSpPr>
              <p:cNvPr name="TextBox 6" id="6"/>
              <p:cNvSpPr txBox="true"/>
              <p:nvPr/>
            </p:nvSpPr>
            <p:spPr>
              <a:xfrm>
                <a:off x="0" y="-28575"/>
                <a:ext cx="2828119" cy="1658468"/>
              </a:xfrm>
              <a:prstGeom prst="rect">
                <a:avLst/>
              </a:prstGeom>
            </p:spPr>
            <p:txBody>
              <a:bodyPr anchor="ctr" rtlCol="false" tIns="69762" lIns="69762" bIns="69762" rIns="69762"/>
              <a:lstStyle/>
              <a:p>
                <a:pPr algn="ctr">
                  <a:lnSpc>
                    <a:spcPts val="2579"/>
                  </a:lnSpc>
                </a:pPr>
              </a:p>
            </p:txBody>
          </p:sp>
        </p:grpSp>
        <p:sp>
          <p:nvSpPr>
            <p:cNvPr name="Freeform 7" id="7"/>
            <p:cNvSpPr/>
            <p:nvPr/>
          </p:nvSpPr>
          <p:spPr>
            <a:xfrm flipH="false" flipV="false" rot="0">
              <a:off x="0" y="0"/>
              <a:ext cx="15967606" cy="10480556"/>
            </a:xfrm>
            <a:custGeom>
              <a:avLst/>
              <a:gdLst/>
              <a:ahLst/>
              <a:cxnLst/>
              <a:rect r="r" b="b" t="t" l="l"/>
              <a:pathLst>
                <a:path h="10480556" w="15967606">
                  <a:moveTo>
                    <a:pt x="0" y="0"/>
                  </a:moveTo>
                  <a:lnTo>
                    <a:pt x="15967606" y="0"/>
                  </a:lnTo>
                  <a:lnTo>
                    <a:pt x="15967606" y="10480556"/>
                  </a:lnTo>
                  <a:lnTo>
                    <a:pt x="0" y="104805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 id="8"/>
          <p:cNvGrpSpPr/>
          <p:nvPr/>
        </p:nvGrpSpPr>
        <p:grpSpPr>
          <a:xfrm rot="0">
            <a:off x="0" y="0"/>
            <a:ext cx="18288000" cy="551251"/>
            <a:chOff x="0" y="0"/>
            <a:chExt cx="4816593" cy="145185"/>
          </a:xfrm>
        </p:grpSpPr>
        <p:sp>
          <p:nvSpPr>
            <p:cNvPr name="Freeform 9" id="9"/>
            <p:cNvSpPr/>
            <p:nvPr/>
          </p:nvSpPr>
          <p:spPr>
            <a:xfrm flipH="false" flipV="false" rot="0">
              <a:off x="0" y="0"/>
              <a:ext cx="4816592" cy="145185"/>
            </a:xfrm>
            <a:custGeom>
              <a:avLst/>
              <a:gdLst/>
              <a:ahLst/>
              <a:cxnLst/>
              <a:rect r="r" b="b" t="t" l="l"/>
              <a:pathLst>
                <a:path h="145185" w="4816592">
                  <a:moveTo>
                    <a:pt x="0" y="0"/>
                  </a:moveTo>
                  <a:lnTo>
                    <a:pt x="4816592" y="0"/>
                  </a:lnTo>
                  <a:lnTo>
                    <a:pt x="4816592" y="145185"/>
                  </a:lnTo>
                  <a:lnTo>
                    <a:pt x="0" y="145185"/>
                  </a:lnTo>
                  <a:close/>
                </a:path>
              </a:pathLst>
            </a:custGeom>
            <a:solidFill>
              <a:srgbClr val="00BF63"/>
            </a:solidFill>
            <a:ln w="19050" cap="sq">
              <a:solidFill>
                <a:srgbClr val="0D0D0D"/>
              </a:solidFill>
              <a:prstDash val="solid"/>
              <a:miter/>
            </a:ln>
          </p:spPr>
        </p:sp>
        <p:sp>
          <p:nvSpPr>
            <p:cNvPr name="TextBox 10" id="10"/>
            <p:cNvSpPr txBox="true"/>
            <p:nvPr/>
          </p:nvSpPr>
          <p:spPr>
            <a:xfrm>
              <a:off x="0" y="-38100"/>
              <a:ext cx="4816593" cy="18328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5342023" y="7087784"/>
            <a:ext cx="6973710" cy="700620"/>
            <a:chOff x="0" y="0"/>
            <a:chExt cx="1836697" cy="184525"/>
          </a:xfrm>
        </p:grpSpPr>
        <p:sp>
          <p:nvSpPr>
            <p:cNvPr name="Freeform 12" id="12"/>
            <p:cNvSpPr/>
            <p:nvPr/>
          </p:nvSpPr>
          <p:spPr>
            <a:xfrm flipH="false" flipV="false" rot="0">
              <a:off x="0" y="0"/>
              <a:ext cx="1836697" cy="184525"/>
            </a:xfrm>
            <a:custGeom>
              <a:avLst/>
              <a:gdLst/>
              <a:ahLst/>
              <a:cxnLst/>
              <a:rect r="r" b="b" t="t" l="l"/>
              <a:pathLst>
                <a:path h="184525" w="1836697">
                  <a:moveTo>
                    <a:pt x="0" y="0"/>
                  </a:moveTo>
                  <a:lnTo>
                    <a:pt x="1836697" y="0"/>
                  </a:lnTo>
                  <a:lnTo>
                    <a:pt x="1836697" y="184525"/>
                  </a:lnTo>
                  <a:lnTo>
                    <a:pt x="0" y="184525"/>
                  </a:lnTo>
                  <a:close/>
                </a:path>
              </a:pathLst>
            </a:custGeom>
            <a:solidFill>
              <a:srgbClr val="2D96E9"/>
            </a:solidFill>
            <a:ln w="19050" cap="sq">
              <a:solidFill>
                <a:srgbClr val="0D0D0D"/>
              </a:solidFill>
              <a:prstDash val="solid"/>
              <a:miter/>
            </a:ln>
          </p:spPr>
        </p:sp>
        <p:sp>
          <p:nvSpPr>
            <p:cNvPr name="TextBox 13" id="13"/>
            <p:cNvSpPr txBox="true"/>
            <p:nvPr/>
          </p:nvSpPr>
          <p:spPr>
            <a:xfrm>
              <a:off x="0" y="-47625"/>
              <a:ext cx="1836697" cy="232150"/>
            </a:xfrm>
            <a:prstGeom prst="rect">
              <a:avLst/>
            </a:prstGeom>
          </p:spPr>
          <p:txBody>
            <a:bodyPr anchor="ctr" rtlCol="false" tIns="50800" lIns="50800" bIns="50800" rIns="50800"/>
            <a:lstStyle/>
            <a:p>
              <a:pPr algn="ctr">
                <a:lnSpc>
                  <a:spcPts val="3779"/>
                </a:lnSpc>
              </a:pPr>
              <a:r>
                <a:rPr lang="en-US" sz="2699">
                  <a:solidFill>
                    <a:srgbClr val="0D0D0D"/>
                  </a:solidFill>
                  <a:latin typeface="Titillium Web"/>
                </a:rPr>
                <a:t>Sofia, Annie, Byrton, Mikey, Jamil, and Seha</a:t>
              </a:r>
            </a:p>
          </p:txBody>
        </p:sp>
      </p:grpSp>
      <p:sp>
        <p:nvSpPr>
          <p:cNvPr name="Freeform 14" id="14"/>
          <p:cNvSpPr/>
          <p:nvPr/>
        </p:nvSpPr>
        <p:spPr>
          <a:xfrm flipH="false" flipV="false" rot="0">
            <a:off x="562848" y="188440"/>
            <a:ext cx="697483" cy="174371"/>
          </a:xfrm>
          <a:custGeom>
            <a:avLst/>
            <a:gdLst/>
            <a:ahLst/>
            <a:cxnLst/>
            <a:rect r="r" b="b" t="t" l="l"/>
            <a:pathLst>
              <a:path h="174371" w="697483">
                <a:moveTo>
                  <a:pt x="0" y="0"/>
                </a:moveTo>
                <a:lnTo>
                  <a:pt x="697483" y="0"/>
                </a:lnTo>
                <a:lnTo>
                  <a:pt x="697483" y="174371"/>
                </a:lnTo>
                <a:lnTo>
                  <a:pt x="0" y="1743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3603289" y="7087784"/>
            <a:ext cx="601132" cy="1049596"/>
          </a:xfrm>
          <a:custGeom>
            <a:avLst/>
            <a:gdLst/>
            <a:ahLst/>
            <a:cxnLst/>
            <a:rect r="r" b="b" t="t" l="l"/>
            <a:pathLst>
              <a:path h="1049596" w="601132">
                <a:moveTo>
                  <a:pt x="0" y="0"/>
                </a:moveTo>
                <a:lnTo>
                  <a:pt x="601132" y="0"/>
                </a:lnTo>
                <a:lnTo>
                  <a:pt x="601132" y="1049596"/>
                </a:lnTo>
                <a:lnTo>
                  <a:pt x="0" y="10495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2343485" y="3784600"/>
            <a:ext cx="13170618" cy="2813050"/>
          </a:xfrm>
          <a:prstGeom prst="rect">
            <a:avLst/>
          </a:prstGeom>
        </p:spPr>
        <p:txBody>
          <a:bodyPr anchor="t" rtlCol="false" tIns="0" lIns="0" bIns="0" rIns="0">
            <a:spAutoFit/>
          </a:bodyPr>
          <a:lstStyle/>
          <a:p>
            <a:pPr algn="ctr">
              <a:lnSpc>
                <a:spcPts val="10999"/>
              </a:lnSpc>
            </a:pPr>
            <a:r>
              <a:rPr lang="en-US" sz="9999">
                <a:solidFill>
                  <a:srgbClr val="0D0D0D"/>
                </a:solidFill>
                <a:latin typeface="Titillium Web Bold"/>
              </a:rPr>
              <a:t>Glazers Children Museum App Pitch</a:t>
            </a:r>
          </a:p>
        </p:txBody>
      </p:sp>
      <p:sp>
        <p:nvSpPr>
          <p:cNvPr name="TextBox 17" id="17"/>
          <p:cNvSpPr txBox="true"/>
          <p:nvPr/>
        </p:nvSpPr>
        <p:spPr>
          <a:xfrm rot="0">
            <a:off x="5740222" y="2956127"/>
            <a:ext cx="6177312" cy="393655"/>
          </a:xfrm>
          <a:prstGeom prst="rect">
            <a:avLst/>
          </a:prstGeom>
        </p:spPr>
        <p:txBody>
          <a:bodyPr anchor="t" rtlCol="false" tIns="0" lIns="0" bIns="0" rIns="0">
            <a:spAutoFit/>
          </a:bodyPr>
          <a:lstStyle/>
          <a:p>
            <a:pPr algn="ctr">
              <a:lnSpc>
                <a:spcPts val="3184"/>
              </a:lnSpc>
            </a:pPr>
            <a:r>
              <a:rPr lang="en-US" sz="2274">
                <a:solidFill>
                  <a:srgbClr val="0D0D0D"/>
                </a:solidFill>
                <a:latin typeface="Titillium Web"/>
              </a:rPr>
              <a:t>SOFTWARE DESIGN AND ENGINEERING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51251"/>
            <a:chOff x="0" y="0"/>
            <a:chExt cx="4816593" cy="145185"/>
          </a:xfrm>
        </p:grpSpPr>
        <p:sp>
          <p:nvSpPr>
            <p:cNvPr name="Freeform 3" id="3"/>
            <p:cNvSpPr/>
            <p:nvPr/>
          </p:nvSpPr>
          <p:spPr>
            <a:xfrm flipH="false" flipV="false" rot="0">
              <a:off x="0" y="0"/>
              <a:ext cx="4816592" cy="145185"/>
            </a:xfrm>
            <a:custGeom>
              <a:avLst/>
              <a:gdLst/>
              <a:ahLst/>
              <a:cxnLst/>
              <a:rect r="r" b="b" t="t" l="l"/>
              <a:pathLst>
                <a:path h="145185" w="4816592">
                  <a:moveTo>
                    <a:pt x="0" y="0"/>
                  </a:moveTo>
                  <a:lnTo>
                    <a:pt x="4816592" y="0"/>
                  </a:lnTo>
                  <a:lnTo>
                    <a:pt x="4816592" y="145185"/>
                  </a:lnTo>
                  <a:lnTo>
                    <a:pt x="0" y="145185"/>
                  </a:lnTo>
                  <a:close/>
                </a:path>
              </a:pathLst>
            </a:custGeom>
            <a:solidFill>
              <a:srgbClr val="00BF63"/>
            </a:solidFill>
            <a:ln w="19050" cap="sq">
              <a:solidFill>
                <a:srgbClr val="0D0D0D"/>
              </a:solidFill>
              <a:prstDash val="solid"/>
              <a:miter/>
            </a:ln>
          </p:spPr>
        </p:sp>
        <p:sp>
          <p:nvSpPr>
            <p:cNvPr name="TextBox 4" id="4"/>
            <p:cNvSpPr txBox="true"/>
            <p:nvPr/>
          </p:nvSpPr>
          <p:spPr>
            <a:xfrm>
              <a:off x="0" y="-38100"/>
              <a:ext cx="4816593" cy="18328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722484" y="1657608"/>
            <a:ext cx="9100067" cy="7913040"/>
          </a:xfrm>
          <a:custGeom>
            <a:avLst/>
            <a:gdLst/>
            <a:ahLst/>
            <a:cxnLst/>
            <a:rect r="r" b="b" t="t" l="l"/>
            <a:pathLst>
              <a:path h="7913040" w="9100067">
                <a:moveTo>
                  <a:pt x="0" y="0"/>
                </a:moveTo>
                <a:lnTo>
                  <a:pt x="9100066" y="0"/>
                </a:lnTo>
                <a:lnTo>
                  <a:pt x="9100066" y="7913039"/>
                </a:lnTo>
                <a:lnTo>
                  <a:pt x="0" y="7913039"/>
                </a:lnTo>
                <a:lnTo>
                  <a:pt x="0" y="0"/>
                </a:lnTo>
                <a:close/>
              </a:path>
            </a:pathLst>
          </a:custGeom>
          <a:blipFill>
            <a:blip r:embed="rId2"/>
            <a:stretch>
              <a:fillRect l="-14716" t="0" r="-14026" b="0"/>
            </a:stretch>
          </a:blipFill>
        </p:spPr>
      </p:sp>
      <p:sp>
        <p:nvSpPr>
          <p:cNvPr name="Freeform 6" id="6"/>
          <p:cNvSpPr/>
          <p:nvPr/>
        </p:nvSpPr>
        <p:spPr>
          <a:xfrm flipH="false" flipV="false" rot="0">
            <a:off x="8552251" y="560767"/>
            <a:ext cx="9735749" cy="9735749"/>
          </a:xfrm>
          <a:custGeom>
            <a:avLst/>
            <a:gdLst/>
            <a:ahLst/>
            <a:cxnLst/>
            <a:rect r="r" b="b" t="t" l="l"/>
            <a:pathLst>
              <a:path h="9735749" w="9735749">
                <a:moveTo>
                  <a:pt x="0" y="0"/>
                </a:moveTo>
                <a:lnTo>
                  <a:pt x="9735749" y="0"/>
                </a:lnTo>
                <a:lnTo>
                  <a:pt x="9735749" y="9735749"/>
                </a:lnTo>
                <a:lnTo>
                  <a:pt x="0" y="97357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7" id="7"/>
          <p:cNvGraphicFramePr>
            <a:graphicFrameLocks noGrp="true"/>
          </p:cNvGraphicFramePr>
          <p:nvPr/>
        </p:nvGraphicFramePr>
        <p:xfrm>
          <a:off x="9315543" y="3197809"/>
          <a:ext cx="7615753" cy="4461665"/>
        </p:xfrm>
        <a:graphic>
          <a:graphicData uri="http://schemas.openxmlformats.org/drawingml/2006/table">
            <a:tbl>
              <a:tblPr/>
              <a:tblGrid>
                <a:gridCol w="1670843"/>
                <a:gridCol w="5944911"/>
              </a:tblGrid>
              <a:tr h="1114017">
                <a:tc>
                  <a:txBody>
                    <a:bodyPr anchor="t" rtlCol="false"/>
                    <a:lstStyle/>
                    <a:p>
                      <a:pPr algn="ctr">
                        <a:lnSpc>
                          <a:spcPts val="3079"/>
                        </a:lnSpc>
                        <a:defRPr/>
                      </a:pPr>
                      <a:r>
                        <a:rPr lang="en-US" sz="2199">
                          <a:solidFill>
                            <a:srgbClr val="0D0D0D"/>
                          </a:solidFill>
                          <a:latin typeface="Titillium Web"/>
                        </a:rPr>
                        <a:t>01</a:t>
                      </a:r>
                      <a:endParaRPr lang="en-US" sz="1100"/>
                    </a:p>
                  </a:txBody>
                  <a:tcPr marL="190500" marR="190500" marT="190500" marB="190500" anchor="ctr">
                    <a:lnL cmpd="sng" algn="ctr" cap="flat" w="28575">
                      <a:solidFill>
                        <a:srgbClr val="0D0D0D"/>
                      </a:solidFill>
                      <a:prstDash val="solid"/>
                      <a:round/>
                      <a:headEnd type="none" w="med" len="med"/>
                      <a:tailEnd type="none" w="med" len="med"/>
                    </a:lnL>
                    <a:lnR cmpd="sng" algn="ctr" cap="flat" w="28575">
                      <a:solidFill>
                        <a:srgbClr val="0D0D0D"/>
                      </a:solidFill>
                      <a:prstDash val="solid"/>
                      <a:round/>
                      <a:headEnd type="none" w="med" len="med"/>
                      <a:tailEnd type="none" w="med" len="med"/>
                    </a:lnR>
                    <a:lnT cmpd="sng" algn="ctr" cap="flat" w="28575">
                      <a:solidFill>
                        <a:srgbClr val="0D0D0D"/>
                      </a:solidFill>
                      <a:prstDash val="solid"/>
                      <a:round/>
                      <a:headEnd type="none" w="med" len="med"/>
                      <a:tailEnd type="none" w="med" len="med"/>
                    </a:lnT>
                    <a:lnB cmpd="sng" algn="ctr" cap="flat" w="28575">
                      <a:solidFill>
                        <a:srgbClr val="0D0D0D"/>
                      </a:solidFill>
                      <a:prstDash val="solid"/>
                      <a:round/>
                      <a:headEnd type="none" w="med" len="med"/>
                      <a:tailEnd type="none" w="med" len="med"/>
                    </a:lnB>
                    <a:solidFill>
                      <a:srgbClr val="2D96E9"/>
                    </a:solidFill>
                  </a:tcPr>
                </a:tc>
                <a:tc>
                  <a:txBody>
                    <a:bodyPr anchor="t" rtlCol="false"/>
                    <a:lstStyle/>
                    <a:p>
                      <a:pPr algn="l">
                        <a:lnSpc>
                          <a:spcPts val="3079"/>
                        </a:lnSpc>
                        <a:defRPr/>
                      </a:pPr>
                      <a:r>
                        <a:rPr lang="en-US" sz="2199" u="sng">
                          <a:solidFill>
                            <a:srgbClr val="0D0D0D"/>
                          </a:solidFill>
                          <a:latin typeface="Titillium Web Bold"/>
                        </a:rPr>
                        <a:t>About us</a:t>
                      </a:r>
                      <a:endParaRPr lang="en-US" sz="1100"/>
                    </a:p>
                  </a:txBody>
                  <a:tcPr marL="190500" marR="190500" marT="190500" marB="190500" anchor="ctr">
                    <a:lnL cmpd="sng" algn="ctr" cap="flat" w="28575">
                      <a:solidFill>
                        <a:srgbClr val="0D0D0D"/>
                      </a:solidFill>
                      <a:prstDash val="solid"/>
                      <a:round/>
                      <a:headEnd type="none" w="med" len="med"/>
                      <a:tailEnd type="none" w="med" len="med"/>
                    </a:lnL>
                    <a:lnR cmpd="sng" algn="ctr" cap="flat" w="28575">
                      <a:solidFill>
                        <a:srgbClr val="0D0D0D"/>
                      </a:solidFill>
                      <a:prstDash val="solid"/>
                      <a:round/>
                      <a:headEnd type="none" w="med" len="med"/>
                      <a:tailEnd type="none" w="med" len="med"/>
                    </a:lnR>
                    <a:lnT cmpd="sng" algn="ctr" cap="flat" w="28575">
                      <a:solidFill>
                        <a:srgbClr val="0D0D0D"/>
                      </a:solidFill>
                      <a:prstDash val="solid"/>
                      <a:round/>
                      <a:headEnd type="none" w="med" len="med"/>
                      <a:tailEnd type="none" w="med" len="med"/>
                    </a:lnT>
                    <a:lnB cmpd="sng" algn="ctr" cap="flat" w="28575">
                      <a:solidFill>
                        <a:srgbClr val="0D0D0D"/>
                      </a:solidFill>
                      <a:prstDash val="solid"/>
                      <a:round/>
                      <a:headEnd type="none" w="med" len="med"/>
                      <a:tailEnd type="none" w="med" len="med"/>
                    </a:lnB>
                    <a:solidFill>
                      <a:srgbClr val="F2F2F2"/>
                    </a:solidFill>
                  </a:tcPr>
                </a:tc>
              </a:tr>
              <a:tr h="1114017">
                <a:tc>
                  <a:txBody>
                    <a:bodyPr anchor="t" rtlCol="false"/>
                    <a:lstStyle/>
                    <a:p>
                      <a:pPr algn="ctr">
                        <a:lnSpc>
                          <a:spcPts val="3079"/>
                        </a:lnSpc>
                        <a:defRPr/>
                      </a:pPr>
                      <a:r>
                        <a:rPr lang="en-US" sz="2199">
                          <a:solidFill>
                            <a:srgbClr val="0D0D0D"/>
                          </a:solidFill>
                          <a:latin typeface="Titillium Web"/>
                        </a:rPr>
                        <a:t>02</a:t>
                      </a:r>
                      <a:endParaRPr lang="en-US" sz="1100"/>
                    </a:p>
                  </a:txBody>
                  <a:tcPr marL="190500" marR="190500" marT="190500" marB="190500" anchor="ctr">
                    <a:lnL cmpd="sng" algn="ctr" cap="flat" w="28575">
                      <a:solidFill>
                        <a:srgbClr val="0D0D0D"/>
                      </a:solidFill>
                      <a:prstDash val="solid"/>
                      <a:round/>
                      <a:headEnd type="none" w="med" len="med"/>
                      <a:tailEnd type="none" w="med" len="med"/>
                    </a:lnL>
                    <a:lnR cmpd="sng" algn="ctr" cap="flat" w="28575">
                      <a:solidFill>
                        <a:srgbClr val="0D0D0D"/>
                      </a:solidFill>
                      <a:prstDash val="solid"/>
                      <a:round/>
                      <a:headEnd type="none" w="med" len="med"/>
                      <a:tailEnd type="none" w="med" len="med"/>
                    </a:lnR>
                    <a:lnT cmpd="sng" algn="ctr" cap="flat" w="28575">
                      <a:solidFill>
                        <a:srgbClr val="0D0D0D"/>
                      </a:solidFill>
                      <a:prstDash val="solid"/>
                      <a:round/>
                      <a:headEnd type="none" w="med" len="med"/>
                      <a:tailEnd type="none" w="med" len="med"/>
                    </a:lnT>
                    <a:lnB cmpd="sng" algn="ctr" cap="flat" w="28575">
                      <a:solidFill>
                        <a:srgbClr val="0D0D0D"/>
                      </a:solidFill>
                      <a:prstDash val="solid"/>
                      <a:round/>
                      <a:headEnd type="none" w="med" len="med"/>
                      <a:tailEnd type="none" w="med" len="med"/>
                    </a:lnB>
                    <a:solidFill>
                      <a:srgbClr val="2D96E9"/>
                    </a:solidFill>
                  </a:tcPr>
                </a:tc>
                <a:tc>
                  <a:txBody>
                    <a:bodyPr anchor="t" rtlCol="false"/>
                    <a:lstStyle/>
                    <a:p>
                      <a:pPr algn="l">
                        <a:lnSpc>
                          <a:spcPts val="3079"/>
                        </a:lnSpc>
                        <a:defRPr/>
                      </a:pPr>
                      <a:r>
                        <a:rPr lang="en-US" sz="2199" u="sng">
                          <a:solidFill>
                            <a:srgbClr val="0D0D0D"/>
                          </a:solidFill>
                          <a:latin typeface="Titillium Web Bold"/>
                        </a:rPr>
                        <a:t>Pitch </a:t>
                      </a:r>
                      <a:endParaRPr lang="en-US" sz="1100"/>
                    </a:p>
                  </a:txBody>
                  <a:tcPr marL="190500" marR="190500" marT="190500" marB="190500" anchor="ctr">
                    <a:lnL cmpd="sng" algn="ctr" cap="flat" w="28575">
                      <a:solidFill>
                        <a:srgbClr val="0D0D0D"/>
                      </a:solidFill>
                      <a:prstDash val="solid"/>
                      <a:round/>
                      <a:headEnd type="none" w="med" len="med"/>
                      <a:tailEnd type="none" w="med" len="med"/>
                    </a:lnL>
                    <a:lnR cmpd="sng" algn="ctr" cap="flat" w="28575">
                      <a:solidFill>
                        <a:srgbClr val="0D0D0D"/>
                      </a:solidFill>
                      <a:prstDash val="solid"/>
                      <a:round/>
                      <a:headEnd type="none" w="med" len="med"/>
                      <a:tailEnd type="none" w="med" len="med"/>
                    </a:lnR>
                    <a:lnT cmpd="sng" algn="ctr" cap="flat" w="28575">
                      <a:solidFill>
                        <a:srgbClr val="0D0D0D"/>
                      </a:solidFill>
                      <a:prstDash val="solid"/>
                      <a:round/>
                      <a:headEnd type="none" w="med" len="med"/>
                      <a:tailEnd type="none" w="med" len="med"/>
                    </a:lnT>
                    <a:lnB cmpd="sng" algn="ctr" cap="flat" w="28575">
                      <a:solidFill>
                        <a:srgbClr val="0D0D0D"/>
                      </a:solidFill>
                      <a:prstDash val="solid"/>
                      <a:round/>
                      <a:headEnd type="none" w="med" len="med"/>
                      <a:tailEnd type="none" w="med" len="med"/>
                    </a:lnB>
                    <a:solidFill>
                      <a:srgbClr val="F2F2F2"/>
                    </a:solidFill>
                  </a:tcPr>
                </a:tc>
              </a:tr>
              <a:tr h="1332510">
                <a:tc>
                  <a:txBody>
                    <a:bodyPr anchor="t" rtlCol="false"/>
                    <a:lstStyle/>
                    <a:p>
                      <a:pPr algn="ctr">
                        <a:lnSpc>
                          <a:spcPts val="3079"/>
                        </a:lnSpc>
                        <a:defRPr/>
                      </a:pPr>
                      <a:r>
                        <a:rPr lang="en-US" sz="2199">
                          <a:solidFill>
                            <a:srgbClr val="0D0D0D"/>
                          </a:solidFill>
                          <a:latin typeface="Titillium Web"/>
                        </a:rPr>
                        <a:t>03</a:t>
                      </a:r>
                      <a:endParaRPr lang="en-US" sz="1100"/>
                    </a:p>
                  </a:txBody>
                  <a:tcPr marL="190500" marR="190500" marT="190500" marB="190500" anchor="ctr">
                    <a:lnL cmpd="sng" algn="ctr" cap="flat" w="28575">
                      <a:solidFill>
                        <a:srgbClr val="0D0D0D"/>
                      </a:solidFill>
                      <a:prstDash val="solid"/>
                      <a:round/>
                      <a:headEnd type="none" w="med" len="med"/>
                      <a:tailEnd type="none" w="med" len="med"/>
                    </a:lnL>
                    <a:lnR cmpd="sng" algn="ctr" cap="flat" w="28575">
                      <a:solidFill>
                        <a:srgbClr val="0D0D0D"/>
                      </a:solidFill>
                      <a:prstDash val="solid"/>
                      <a:round/>
                      <a:headEnd type="none" w="med" len="med"/>
                      <a:tailEnd type="none" w="med" len="med"/>
                    </a:lnR>
                    <a:lnT cmpd="sng" algn="ctr" cap="flat" w="28575">
                      <a:solidFill>
                        <a:srgbClr val="0D0D0D"/>
                      </a:solidFill>
                      <a:prstDash val="solid"/>
                      <a:round/>
                      <a:headEnd type="none" w="med" len="med"/>
                      <a:tailEnd type="none" w="med" len="med"/>
                    </a:lnT>
                    <a:lnB cmpd="sng" algn="ctr" cap="flat" w="28575">
                      <a:solidFill>
                        <a:srgbClr val="0D0D0D"/>
                      </a:solidFill>
                      <a:prstDash val="solid"/>
                      <a:round/>
                      <a:headEnd type="none" w="med" len="med"/>
                      <a:tailEnd type="none" w="med" len="med"/>
                    </a:lnB>
                    <a:solidFill>
                      <a:srgbClr val="2D96E9"/>
                    </a:solidFill>
                  </a:tcPr>
                </a:tc>
                <a:tc>
                  <a:txBody>
                    <a:bodyPr anchor="t" rtlCol="false"/>
                    <a:lstStyle/>
                    <a:p>
                      <a:pPr algn="l">
                        <a:lnSpc>
                          <a:spcPts val="3079"/>
                        </a:lnSpc>
                        <a:defRPr/>
                      </a:pPr>
                      <a:r>
                        <a:rPr lang="en-US" sz="2199" u="sng">
                          <a:solidFill>
                            <a:srgbClr val="0D0D0D"/>
                          </a:solidFill>
                          <a:latin typeface="Titillium Web Semi-Bold"/>
                        </a:rPr>
                        <a:t>Website Preview </a:t>
                      </a:r>
                      <a:endParaRPr lang="en-US" sz="1100"/>
                    </a:p>
                  </a:txBody>
                  <a:tcPr marL="190500" marR="190500" marT="190500" marB="190500" anchor="ctr">
                    <a:lnL cmpd="sng" algn="ctr" cap="flat" w="28575">
                      <a:solidFill>
                        <a:srgbClr val="0D0D0D"/>
                      </a:solidFill>
                      <a:prstDash val="solid"/>
                      <a:round/>
                      <a:headEnd type="none" w="med" len="med"/>
                      <a:tailEnd type="none" w="med" len="med"/>
                    </a:lnL>
                    <a:lnR cmpd="sng" algn="ctr" cap="flat" w="28575">
                      <a:solidFill>
                        <a:srgbClr val="0D0D0D"/>
                      </a:solidFill>
                      <a:prstDash val="solid"/>
                      <a:round/>
                      <a:headEnd type="none" w="med" len="med"/>
                      <a:tailEnd type="none" w="med" len="med"/>
                    </a:lnR>
                    <a:lnT cmpd="sng" algn="ctr" cap="flat" w="28575">
                      <a:solidFill>
                        <a:srgbClr val="0D0D0D"/>
                      </a:solidFill>
                      <a:prstDash val="solid"/>
                      <a:round/>
                      <a:headEnd type="none" w="med" len="med"/>
                      <a:tailEnd type="none" w="med" len="med"/>
                    </a:lnT>
                    <a:lnB cmpd="sng" algn="ctr" cap="flat" w="28575">
                      <a:solidFill>
                        <a:srgbClr val="0D0D0D"/>
                      </a:solidFill>
                      <a:prstDash val="solid"/>
                      <a:round/>
                      <a:headEnd type="none" w="med" len="med"/>
                      <a:tailEnd type="none" w="med" len="med"/>
                    </a:lnB>
                    <a:solidFill>
                      <a:srgbClr val="F2F2F2"/>
                    </a:solidFill>
                  </a:tcPr>
                </a:tc>
              </a:tr>
              <a:tr h="901121">
                <a:tc>
                  <a:txBody>
                    <a:bodyPr anchor="t" rtlCol="false"/>
                    <a:lstStyle/>
                    <a:p>
                      <a:pPr algn="ctr">
                        <a:lnSpc>
                          <a:spcPts val="3079"/>
                        </a:lnSpc>
                        <a:defRPr/>
                      </a:pPr>
                      <a:r>
                        <a:rPr lang="en-US" sz="2199">
                          <a:solidFill>
                            <a:srgbClr val="0D0D0D"/>
                          </a:solidFill>
                          <a:latin typeface="Titillium Web"/>
                        </a:rPr>
                        <a:t>04</a:t>
                      </a:r>
                      <a:endParaRPr lang="en-US" sz="1100"/>
                    </a:p>
                  </a:txBody>
                  <a:tcPr marL="190500" marR="190500" marT="190500" marB="190500" anchor="ctr">
                    <a:lnL cmpd="sng" algn="ctr" cap="flat" w="28575">
                      <a:solidFill>
                        <a:srgbClr val="0D0D0D"/>
                      </a:solidFill>
                      <a:prstDash val="solid"/>
                      <a:round/>
                      <a:headEnd type="none" w="med" len="med"/>
                      <a:tailEnd type="none" w="med" len="med"/>
                    </a:lnL>
                    <a:lnR cmpd="sng" algn="ctr" cap="flat" w="28575">
                      <a:solidFill>
                        <a:srgbClr val="0D0D0D"/>
                      </a:solidFill>
                      <a:prstDash val="solid"/>
                      <a:round/>
                      <a:headEnd type="none" w="med" len="med"/>
                      <a:tailEnd type="none" w="med" len="med"/>
                    </a:lnR>
                    <a:lnT cmpd="sng" algn="ctr" cap="flat" w="28575">
                      <a:solidFill>
                        <a:srgbClr val="0D0D0D"/>
                      </a:solidFill>
                      <a:prstDash val="solid"/>
                      <a:round/>
                      <a:headEnd type="none" w="med" len="med"/>
                      <a:tailEnd type="none" w="med" len="med"/>
                    </a:lnT>
                    <a:lnB cmpd="sng" algn="ctr" cap="flat" w="28575">
                      <a:solidFill>
                        <a:srgbClr val="0D0D0D"/>
                      </a:solidFill>
                      <a:prstDash val="solid"/>
                      <a:round/>
                      <a:headEnd type="none" w="med" len="med"/>
                      <a:tailEnd type="none" w="med" len="med"/>
                    </a:lnB>
                    <a:solidFill>
                      <a:srgbClr val="2D96E9"/>
                    </a:solidFill>
                  </a:tcPr>
                </a:tc>
                <a:tc>
                  <a:txBody>
                    <a:bodyPr anchor="t" rtlCol="false"/>
                    <a:lstStyle/>
                    <a:p>
                      <a:pPr algn="l">
                        <a:lnSpc>
                          <a:spcPts val="3079"/>
                        </a:lnSpc>
                        <a:defRPr/>
                      </a:pPr>
                      <a:r>
                        <a:rPr lang="en-US" sz="2199" u="sng">
                          <a:solidFill>
                            <a:srgbClr val="0D0D0D"/>
                          </a:solidFill>
                          <a:latin typeface="Titillium Web Semi-Bold"/>
                        </a:rPr>
                        <a:t>Conclusion </a:t>
                      </a:r>
                      <a:endParaRPr lang="en-US" sz="1100"/>
                    </a:p>
                  </a:txBody>
                  <a:tcPr marL="190500" marR="190500" marT="190500" marB="190500" anchor="ctr">
                    <a:lnL cmpd="sng" algn="ctr" cap="flat" w="28575">
                      <a:solidFill>
                        <a:srgbClr val="0D0D0D"/>
                      </a:solidFill>
                      <a:prstDash val="solid"/>
                      <a:round/>
                      <a:headEnd type="none" w="med" len="med"/>
                      <a:tailEnd type="none" w="med" len="med"/>
                    </a:lnL>
                    <a:lnR cmpd="sng" algn="ctr" cap="flat" w="28575">
                      <a:solidFill>
                        <a:srgbClr val="0D0D0D"/>
                      </a:solidFill>
                      <a:prstDash val="solid"/>
                      <a:round/>
                      <a:headEnd type="none" w="med" len="med"/>
                      <a:tailEnd type="none" w="med" len="med"/>
                    </a:lnR>
                    <a:lnT cmpd="sng" algn="ctr" cap="flat" w="28575">
                      <a:solidFill>
                        <a:srgbClr val="0D0D0D"/>
                      </a:solidFill>
                      <a:prstDash val="solid"/>
                      <a:round/>
                      <a:headEnd type="none" w="med" len="med"/>
                      <a:tailEnd type="none" w="med" len="med"/>
                    </a:lnT>
                    <a:lnB cmpd="sng" algn="ctr" cap="flat" w="28575">
                      <a:solidFill>
                        <a:srgbClr val="0D0D0D"/>
                      </a:solidFill>
                      <a:prstDash val="solid"/>
                      <a:round/>
                      <a:headEnd type="none" w="med" len="med"/>
                      <a:tailEnd type="none" w="med" len="med"/>
                    </a:lnB>
                    <a:solidFill>
                      <a:srgbClr val="F2F2F2"/>
                    </a:solidFill>
                  </a:tcPr>
                </a:tc>
              </a:tr>
            </a:tbl>
          </a:graphicData>
        </a:graphic>
      </p:graphicFrame>
      <p:sp>
        <p:nvSpPr>
          <p:cNvPr name="Freeform 8" id="8"/>
          <p:cNvSpPr/>
          <p:nvPr/>
        </p:nvSpPr>
        <p:spPr>
          <a:xfrm flipH="false" flipV="false" rot="0">
            <a:off x="562848" y="188440"/>
            <a:ext cx="697483" cy="174371"/>
          </a:xfrm>
          <a:custGeom>
            <a:avLst/>
            <a:gdLst/>
            <a:ahLst/>
            <a:cxnLst/>
            <a:rect r="r" b="b" t="t" l="l"/>
            <a:pathLst>
              <a:path h="174371" w="697483">
                <a:moveTo>
                  <a:pt x="0" y="0"/>
                </a:moveTo>
                <a:lnTo>
                  <a:pt x="697483" y="0"/>
                </a:lnTo>
                <a:lnTo>
                  <a:pt x="697483" y="174371"/>
                </a:lnTo>
                <a:lnTo>
                  <a:pt x="0" y="1743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74039" y="3530805"/>
            <a:ext cx="8001000" cy="6313516"/>
          </a:xfrm>
          <a:custGeom>
            <a:avLst/>
            <a:gdLst/>
            <a:ahLst/>
            <a:cxnLst/>
            <a:rect r="r" b="b" t="t" l="l"/>
            <a:pathLst>
              <a:path h="6313516" w="8001000">
                <a:moveTo>
                  <a:pt x="0" y="0"/>
                </a:moveTo>
                <a:lnTo>
                  <a:pt x="8001000" y="0"/>
                </a:lnTo>
                <a:lnTo>
                  <a:pt x="8001000" y="6313516"/>
                </a:lnTo>
                <a:lnTo>
                  <a:pt x="0" y="63135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544305" y="2702184"/>
            <a:ext cx="810688" cy="1046158"/>
          </a:xfrm>
          <a:custGeom>
            <a:avLst/>
            <a:gdLst/>
            <a:ahLst/>
            <a:cxnLst/>
            <a:rect r="r" b="b" t="t" l="l"/>
            <a:pathLst>
              <a:path h="1046158" w="810688">
                <a:moveTo>
                  <a:pt x="0" y="0"/>
                </a:moveTo>
                <a:lnTo>
                  <a:pt x="810688" y="0"/>
                </a:lnTo>
                <a:lnTo>
                  <a:pt x="810688" y="1046158"/>
                </a:lnTo>
                <a:lnTo>
                  <a:pt x="0" y="10461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911590" y="4251934"/>
            <a:ext cx="6669838" cy="4433034"/>
          </a:xfrm>
          <a:custGeom>
            <a:avLst/>
            <a:gdLst/>
            <a:ahLst/>
            <a:cxnLst/>
            <a:rect r="r" b="b" t="t" l="l"/>
            <a:pathLst>
              <a:path h="4433034" w="6669838">
                <a:moveTo>
                  <a:pt x="0" y="0"/>
                </a:moveTo>
                <a:lnTo>
                  <a:pt x="6669838" y="0"/>
                </a:lnTo>
                <a:lnTo>
                  <a:pt x="6669838" y="4433033"/>
                </a:lnTo>
                <a:lnTo>
                  <a:pt x="0" y="4433033"/>
                </a:lnTo>
                <a:lnTo>
                  <a:pt x="0" y="0"/>
                </a:lnTo>
                <a:close/>
              </a:path>
            </a:pathLst>
          </a:custGeom>
          <a:blipFill>
            <a:blip r:embed="rId11"/>
            <a:stretch>
              <a:fillRect l="-1463" t="-3054" r="-1474" b="0"/>
            </a:stretch>
          </a:blipFill>
        </p:spPr>
      </p:sp>
      <p:sp>
        <p:nvSpPr>
          <p:cNvPr name="Freeform 12" id="12"/>
          <p:cNvSpPr/>
          <p:nvPr/>
        </p:nvSpPr>
        <p:spPr>
          <a:xfrm flipH="false" flipV="false" rot="0">
            <a:off x="943399" y="4251934"/>
            <a:ext cx="6662281" cy="4433034"/>
          </a:xfrm>
          <a:custGeom>
            <a:avLst/>
            <a:gdLst/>
            <a:ahLst/>
            <a:cxnLst/>
            <a:rect r="r" b="b" t="t" l="l"/>
            <a:pathLst>
              <a:path h="4433034" w="6662281">
                <a:moveTo>
                  <a:pt x="0" y="0"/>
                </a:moveTo>
                <a:lnTo>
                  <a:pt x="6662281" y="0"/>
                </a:lnTo>
                <a:lnTo>
                  <a:pt x="6662281" y="4433033"/>
                </a:lnTo>
                <a:lnTo>
                  <a:pt x="0" y="4433033"/>
                </a:lnTo>
                <a:lnTo>
                  <a:pt x="0" y="0"/>
                </a:lnTo>
                <a:close/>
              </a:path>
            </a:pathLst>
          </a:custGeom>
          <a:blipFill>
            <a:blip r:embed="rId11"/>
            <a:stretch>
              <a:fillRect l="0" t="0" r="0" b="0"/>
            </a:stretch>
          </a:blipFill>
        </p:spPr>
      </p:sp>
      <p:sp>
        <p:nvSpPr>
          <p:cNvPr name="TextBox 13" id="13"/>
          <p:cNvSpPr txBox="true"/>
          <p:nvPr/>
        </p:nvSpPr>
        <p:spPr>
          <a:xfrm rot="0">
            <a:off x="1138876" y="1795642"/>
            <a:ext cx="5723248" cy="923925"/>
          </a:xfrm>
          <a:prstGeom prst="rect">
            <a:avLst/>
          </a:prstGeom>
        </p:spPr>
        <p:txBody>
          <a:bodyPr anchor="t" rtlCol="false" tIns="0" lIns="0" bIns="0" rIns="0">
            <a:spAutoFit/>
          </a:bodyPr>
          <a:lstStyle/>
          <a:p>
            <a:pPr algn="ctr" marL="0" indent="0" lvl="0">
              <a:lnSpc>
                <a:spcPts val="7200"/>
              </a:lnSpc>
              <a:spcBef>
                <a:spcPct val="0"/>
              </a:spcBef>
            </a:pPr>
            <a:r>
              <a:rPr lang="en-US" sz="6000" u="none">
                <a:solidFill>
                  <a:srgbClr val="0D0D0D"/>
                </a:solidFill>
                <a:latin typeface="Titillium Web Bold"/>
              </a:rPr>
              <a:t>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496E4"/>
        </a:solidFill>
      </p:bgPr>
    </p:bg>
    <p:spTree>
      <p:nvGrpSpPr>
        <p:cNvPr id="1" name=""/>
        <p:cNvGrpSpPr/>
        <p:nvPr/>
      </p:nvGrpSpPr>
      <p:grpSpPr>
        <a:xfrm>
          <a:off x="0" y="0"/>
          <a:ext cx="0" cy="0"/>
          <a:chOff x="0" y="0"/>
          <a:chExt cx="0" cy="0"/>
        </a:xfrm>
      </p:grpSpPr>
      <p:sp>
        <p:nvSpPr>
          <p:cNvPr name="Freeform 2" id="2"/>
          <p:cNvSpPr/>
          <p:nvPr/>
        </p:nvSpPr>
        <p:spPr>
          <a:xfrm flipH="false" flipV="false" rot="0">
            <a:off x="462914" y="1657245"/>
            <a:ext cx="5407026" cy="1933648"/>
          </a:xfrm>
          <a:custGeom>
            <a:avLst/>
            <a:gdLst/>
            <a:ahLst/>
            <a:cxnLst/>
            <a:rect r="r" b="b" t="t" l="l"/>
            <a:pathLst>
              <a:path h="1933648" w="5407026">
                <a:moveTo>
                  <a:pt x="0" y="0"/>
                </a:moveTo>
                <a:lnTo>
                  <a:pt x="5407026" y="0"/>
                </a:lnTo>
                <a:lnTo>
                  <a:pt x="5407026" y="1933648"/>
                </a:lnTo>
                <a:lnTo>
                  <a:pt x="0" y="1933648"/>
                </a:lnTo>
                <a:lnTo>
                  <a:pt x="0" y="0"/>
                </a:lnTo>
                <a:close/>
              </a:path>
            </a:pathLst>
          </a:custGeom>
          <a:blipFill>
            <a:blip r:embed="rId2"/>
            <a:stretch>
              <a:fillRect l="-62" t="0" r="-62" b="-3149"/>
            </a:stretch>
          </a:blipFill>
        </p:spPr>
      </p:sp>
      <p:sp>
        <p:nvSpPr>
          <p:cNvPr name="Freeform 3" id="3"/>
          <p:cNvSpPr/>
          <p:nvPr/>
        </p:nvSpPr>
        <p:spPr>
          <a:xfrm flipH="false" flipV="false" rot="0">
            <a:off x="0" y="439201"/>
            <a:ext cx="6442539" cy="4943184"/>
          </a:xfrm>
          <a:custGeom>
            <a:avLst/>
            <a:gdLst/>
            <a:ahLst/>
            <a:cxnLst/>
            <a:rect r="r" b="b" t="t" l="l"/>
            <a:pathLst>
              <a:path h="4943184" w="6442539">
                <a:moveTo>
                  <a:pt x="0" y="0"/>
                </a:moveTo>
                <a:lnTo>
                  <a:pt x="6442539" y="0"/>
                </a:lnTo>
                <a:lnTo>
                  <a:pt x="6442539" y="4943184"/>
                </a:lnTo>
                <a:lnTo>
                  <a:pt x="0" y="4943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18288000" cy="551251"/>
            <a:chOff x="0" y="0"/>
            <a:chExt cx="4816593" cy="145185"/>
          </a:xfrm>
        </p:grpSpPr>
        <p:sp>
          <p:nvSpPr>
            <p:cNvPr name="Freeform 5" id="5"/>
            <p:cNvSpPr/>
            <p:nvPr/>
          </p:nvSpPr>
          <p:spPr>
            <a:xfrm flipH="false" flipV="false" rot="0">
              <a:off x="0" y="0"/>
              <a:ext cx="4816592" cy="145185"/>
            </a:xfrm>
            <a:custGeom>
              <a:avLst/>
              <a:gdLst/>
              <a:ahLst/>
              <a:cxnLst/>
              <a:rect r="r" b="b" t="t" l="l"/>
              <a:pathLst>
                <a:path h="145185" w="4816592">
                  <a:moveTo>
                    <a:pt x="0" y="0"/>
                  </a:moveTo>
                  <a:lnTo>
                    <a:pt x="4816592" y="0"/>
                  </a:lnTo>
                  <a:lnTo>
                    <a:pt x="4816592" y="145185"/>
                  </a:lnTo>
                  <a:lnTo>
                    <a:pt x="0" y="145185"/>
                  </a:lnTo>
                  <a:close/>
                </a:path>
              </a:pathLst>
            </a:custGeom>
            <a:solidFill>
              <a:srgbClr val="8C52FF"/>
            </a:solidFill>
            <a:ln w="19050" cap="sq">
              <a:solidFill>
                <a:srgbClr val="0D0D0D"/>
              </a:solidFill>
              <a:prstDash val="solid"/>
              <a:miter/>
            </a:ln>
          </p:spPr>
        </p:sp>
        <p:sp>
          <p:nvSpPr>
            <p:cNvPr name="TextBox 6" id="6"/>
            <p:cNvSpPr txBox="true"/>
            <p:nvPr/>
          </p:nvSpPr>
          <p:spPr>
            <a:xfrm>
              <a:off x="0" y="-38100"/>
              <a:ext cx="4816593" cy="183285"/>
            </a:xfrm>
            <a:prstGeom prst="rect">
              <a:avLst/>
            </a:prstGeom>
          </p:spPr>
          <p:txBody>
            <a:bodyPr anchor="ctr" rtlCol="false" tIns="50800" lIns="50800" bIns="50800" rIns="50800"/>
            <a:lstStyle/>
            <a:p>
              <a:pPr algn="ctr">
                <a:lnSpc>
                  <a:spcPts val="2100"/>
                </a:lnSpc>
              </a:pPr>
            </a:p>
          </p:txBody>
        </p:sp>
      </p:grpSp>
      <p:sp>
        <p:nvSpPr>
          <p:cNvPr name="Freeform 7" id="7"/>
          <p:cNvSpPr/>
          <p:nvPr/>
        </p:nvSpPr>
        <p:spPr>
          <a:xfrm flipH="false" flipV="false" rot="0">
            <a:off x="562848" y="188440"/>
            <a:ext cx="697483" cy="174371"/>
          </a:xfrm>
          <a:custGeom>
            <a:avLst/>
            <a:gdLst/>
            <a:ahLst/>
            <a:cxnLst/>
            <a:rect r="r" b="b" t="t" l="l"/>
            <a:pathLst>
              <a:path h="174371" w="697483">
                <a:moveTo>
                  <a:pt x="0" y="0"/>
                </a:moveTo>
                <a:lnTo>
                  <a:pt x="697483" y="0"/>
                </a:lnTo>
                <a:lnTo>
                  <a:pt x="697483" y="174371"/>
                </a:lnTo>
                <a:lnTo>
                  <a:pt x="0" y="1743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6612890" y="496701"/>
            <a:ext cx="3273021" cy="4592249"/>
            <a:chOff x="0" y="0"/>
            <a:chExt cx="4364029" cy="6122999"/>
          </a:xfrm>
        </p:grpSpPr>
        <p:grpSp>
          <p:nvGrpSpPr>
            <p:cNvPr name="Group 9" id="9"/>
            <p:cNvGrpSpPr/>
            <p:nvPr/>
          </p:nvGrpSpPr>
          <p:grpSpPr>
            <a:xfrm rot="0">
              <a:off x="0" y="623762"/>
              <a:ext cx="4364029" cy="5499238"/>
              <a:chOff x="0" y="0"/>
              <a:chExt cx="1827538" cy="2302933"/>
            </a:xfrm>
          </p:grpSpPr>
          <p:sp>
            <p:nvSpPr>
              <p:cNvPr name="Freeform 10" id="10"/>
              <p:cNvSpPr/>
              <p:nvPr/>
            </p:nvSpPr>
            <p:spPr>
              <a:xfrm flipH="false" flipV="false" rot="0">
                <a:off x="0" y="0"/>
                <a:ext cx="1827538" cy="2302933"/>
              </a:xfrm>
              <a:custGeom>
                <a:avLst/>
                <a:gdLst/>
                <a:ahLst/>
                <a:cxnLst/>
                <a:rect r="r" b="b" t="t" l="l"/>
                <a:pathLst>
                  <a:path h="2302933" w="1827538">
                    <a:moveTo>
                      <a:pt x="0" y="0"/>
                    </a:moveTo>
                    <a:lnTo>
                      <a:pt x="1827538" y="0"/>
                    </a:lnTo>
                    <a:lnTo>
                      <a:pt x="1827538" y="2302933"/>
                    </a:lnTo>
                    <a:lnTo>
                      <a:pt x="0" y="2302933"/>
                    </a:lnTo>
                    <a:close/>
                  </a:path>
                </a:pathLst>
              </a:custGeom>
              <a:solidFill>
                <a:srgbClr val="F2F2F2"/>
              </a:solidFill>
            </p:spPr>
          </p:sp>
          <p:sp>
            <p:nvSpPr>
              <p:cNvPr name="TextBox 11" id="11"/>
              <p:cNvSpPr txBox="true"/>
              <p:nvPr/>
            </p:nvSpPr>
            <p:spPr>
              <a:xfrm>
                <a:off x="0" y="-28575"/>
                <a:ext cx="1827538" cy="2331508"/>
              </a:xfrm>
              <a:prstGeom prst="rect">
                <a:avLst/>
              </a:prstGeom>
            </p:spPr>
            <p:txBody>
              <a:bodyPr anchor="ctr" rtlCol="false" tIns="50800" lIns="50800" bIns="50800" rIns="50800"/>
              <a:lstStyle/>
              <a:p>
                <a:pPr algn="ctr">
                  <a:lnSpc>
                    <a:spcPts val="1730"/>
                  </a:lnSpc>
                </a:pPr>
              </a:p>
            </p:txBody>
          </p:sp>
        </p:grpSp>
        <p:sp>
          <p:nvSpPr>
            <p:cNvPr name="Freeform 12" id="12"/>
            <p:cNvSpPr/>
            <p:nvPr/>
          </p:nvSpPr>
          <p:spPr>
            <a:xfrm flipH="false" flipV="false" rot="0">
              <a:off x="0" y="0"/>
              <a:ext cx="4364029" cy="6122999"/>
            </a:xfrm>
            <a:custGeom>
              <a:avLst/>
              <a:gdLst/>
              <a:ahLst/>
              <a:cxnLst/>
              <a:rect r="r" b="b" t="t" l="l"/>
              <a:pathLst>
                <a:path h="6122999" w="4364029">
                  <a:moveTo>
                    <a:pt x="0" y="0"/>
                  </a:moveTo>
                  <a:lnTo>
                    <a:pt x="4364029" y="0"/>
                  </a:lnTo>
                  <a:lnTo>
                    <a:pt x="4364029" y="6122999"/>
                  </a:lnTo>
                  <a:lnTo>
                    <a:pt x="0" y="6122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3" id="13"/>
          <p:cNvGrpSpPr/>
          <p:nvPr/>
        </p:nvGrpSpPr>
        <p:grpSpPr>
          <a:xfrm rot="0">
            <a:off x="10513641" y="496701"/>
            <a:ext cx="3273021" cy="4592249"/>
            <a:chOff x="0" y="0"/>
            <a:chExt cx="4364029" cy="6122999"/>
          </a:xfrm>
        </p:grpSpPr>
        <p:grpSp>
          <p:nvGrpSpPr>
            <p:cNvPr name="Group 14" id="14"/>
            <p:cNvGrpSpPr/>
            <p:nvPr/>
          </p:nvGrpSpPr>
          <p:grpSpPr>
            <a:xfrm rot="0">
              <a:off x="0" y="623762"/>
              <a:ext cx="4364029" cy="5499238"/>
              <a:chOff x="0" y="0"/>
              <a:chExt cx="1827538" cy="2302933"/>
            </a:xfrm>
          </p:grpSpPr>
          <p:sp>
            <p:nvSpPr>
              <p:cNvPr name="Freeform 15" id="15"/>
              <p:cNvSpPr/>
              <p:nvPr/>
            </p:nvSpPr>
            <p:spPr>
              <a:xfrm flipH="false" flipV="false" rot="0">
                <a:off x="0" y="0"/>
                <a:ext cx="1827538" cy="2302933"/>
              </a:xfrm>
              <a:custGeom>
                <a:avLst/>
                <a:gdLst/>
                <a:ahLst/>
                <a:cxnLst/>
                <a:rect r="r" b="b" t="t" l="l"/>
                <a:pathLst>
                  <a:path h="2302933" w="1827538">
                    <a:moveTo>
                      <a:pt x="0" y="0"/>
                    </a:moveTo>
                    <a:lnTo>
                      <a:pt x="1827538" y="0"/>
                    </a:lnTo>
                    <a:lnTo>
                      <a:pt x="1827538" y="2302933"/>
                    </a:lnTo>
                    <a:lnTo>
                      <a:pt x="0" y="2302933"/>
                    </a:lnTo>
                    <a:close/>
                  </a:path>
                </a:pathLst>
              </a:custGeom>
              <a:solidFill>
                <a:srgbClr val="F2F2F2"/>
              </a:solidFill>
            </p:spPr>
          </p:sp>
          <p:sp>
            <p:nvSpPr>
              <p:cNvPr name="TextBox 16" id="16"/>
              <p:cNvSpPr txBox="true"/>
              <p:nvPr/>
            </p:nvSpPr>
            <p:spPr>
              <a:xfrm>
                <a:off x="0" y="-28575"/>
                <a:ext cx="1827538" cy="2331508"/>
              </a:xfrm>
              <a:prstGeom prst="rect">
                <a:avLst/>
              </a:prstGeom>
            </p:spPr>
            <p:txBody>
              <a:bodyPr anchor="ctr" rtlCol="false" tIns="50800" lIns="50800" bIns="50800" rIns="50800"/>
              <a:lstStyle/>
              <a:p>
                <a:pPr algn="ctr">
                  <a:lnSpc>
                    <a:spcPts val="1730"/>
                  </a:lnSpc>
                </a:pPr>
              </a:p>
            </p:txBody>
          </p:sp>
        </p:grpSp>
        <p:sp>
          <p:nvSpPr>
            <p:cNvPr name="Freeform 17" id="17"/>
            <p:cNvSpPr/>
            <p:nvPr/>
          </p:nvSpPr>
          <p:spPr>
            <a:xfrm flipH="false" flipV="false" rot="0">
              <a:off x="0" y="0"/>
              <a:ext cx="4364029" cy="6122999"/>
            </a:xfrm>
            <a:custGeom>
              <a:avLst/>
              <a:gdLst/>
              <a:ahLst/>
              <a:cxnLst/>
              <a:rect r="r" b="b" t="t" l="l"/>
              <a:pathLst>
                <a:path h="6122999" w="4364029">
                  <a:moveTo>
                    <a:pt x="0" y="0"/>
                  </a:moveTo>
                  <a:lnTo>
                    <a:pt x="4364029" y="0"/>
                  </a:lnTo>
                  <a:lnTo>
                    <a:pt x="4364029" y="6122999"/>
                  </a:lnTo>
                  <a:lnTo>
                    <a:pt x="0" y="61229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8" id="18"/>
          <p:cNvGrpSpPr/>
          <p:nvPr/>
        </p:nvGrpSpPr>
        <p:grpSpPr>
          <a:xfrm rot="0">
            <a:off x="15354589" y="54550"/>
            <a:ext cx="2806931" cy="442151"/>
            <a:chOff x="0" y="0"/>
            <a:chExt cx="739274" cy="116451"/>
          </a:xfrm>
        </p:grpSpPr>
        <p:sp>
          <p:nvSpPr>
            <p:cNvPr name="Freeform 19" id="19"/>
            <p:cNvSpPr/>
            <p:nvPr/>
          </p:nvSpPr>
          <p:spPr>
            <a:xfrm flipH="false" flipV="false" rot="0">
              <a:off x="0" y="0"/>
              <a:ext cx="739274" cy="116451"/>
            </a:xfrm>
            <a:custGeom>
              <a:avLst/>
              <a:gdLst/>
              <a:ahLst/>
              <a:cxnLst/>
              <a:rect r="r" b="b" t="t" l="l"/>
              <a:pathLst>
                <a:path h="116451" w="739274">
                  <a:moveTo>
                    <a:pt x="0" y="0"/>
                  </a:moveTo>
                  <a:lnTo>
                    <a:pt x="739274" y="0"/>
                  </a:lnTo>
                  <a:lnTo>
                    <a:pt x="739274" y="116451"/>
                  </a:lnTo>
                  <a:lnTo>
                    <a:pt x="0" y="116451"/>
                  </a:lnTo>
                  <a:close/>
                </a:path>
              </a:pathLst>
            </a:custGeom>
            <a:solidFill>
              <a:srgbClr val="8C52FF"/>
            </a:solidFill>
            <a:ln w="19050" cap="sq">
              <a:solidFill>
                <a:srgbClr val="0D0D0D"/>
              </a:solidFill>
              <a:prstDash val="solid"/>
              <a:miter/>
            </a:ln>
          </p:spPr>
        </p:sp>
        <p:sp>
          <p:nvSpPr>
            <p:cNvPr name="TextBox 20" id="20"/>
            <p:cNvSpPr txBox="true"/>
            <p:nvPr/>
          </p:nvSpPr>
          <p:spPr>
            <a:xfrm>
              <a:off x="0" y="-38100"/>
              <a:ext cx="739274" cy="154551"/>
            </a:xfrm>
            <a:prstGeom prst="rect">
              <a:avLst/>
            </a:prstGeom>
          </p:spPr>
          <p:txBody>
            <a:bodyPr anchor="ctr" rtlCol="false" tIns="50800" lIns="50800" bIns="50800" rIns="50800"/>
            <a:lstStyle/>
            <a:p>
              <a:pPr algn="ctr">
                <a:lnSpc>
                  <a:spcPts val="2100"/>
                </a:lnSpc>
              </a:pPr>
              <a:r>
                <a:rPr lang="en-US" sz="1500" u="sng">
                  <a:solidFill>
                    <a:srgbClr val="0D0D0D"/>
                  </a:solidFill>
                  <a:latin typeface="Titillium Web Bold"/>
                  <a:hlinkClick r:id="rId11" action="ppaction://hlinksldjump"/>
                </a:rPr>
                <a:t>Back to Agenda Page</a:t>
              </a:r>
            </a:p>
          </p:txBody>
        </p:sp>
      </p:grpSp>
      <p:grpSp>
        <p:nvGrpSpPr>
          <p:cNvPr name="Group 21" id="21"/>
          <p:cNvGrpSpPr/>
          <p:nvPr/>
        </p:nvGrpSpPr>
        <p:grpSpPr>
          <a:xfrm rot="0">
            <a:off x="10676620" y="1223296"/>
            <a:ext cx="2947065" cy="5339452"/>
            <a:chOff x="0" y="0"/>
            <a:chExt cx="3929419" cy="7119269"/>
          </a:xfrm>
        </p:grpSpPr>
        <p:sp>
          <p:nvSpPr>
            <p:cNvPr name="TextBox 22" id="22"/>
            <p:cNvSpPr txBox="true"/>
            <p:nvPr/>
          </p:nvSpPr>
          <p:spPr>
            <a:xfrm rot="0">
              <a:off x="0" y="-57150"/>
              <a:ext cx="3929419" cy="4757241"/>
            </a:xfrm>
            <a:prstGeom prst="rect">
              <a:avLst/>
            </a:prstGeom>
          </p:spPr>
          <p:txBody>
            <a:bodyPr anchor="t" rtlCol="false" tIns="0" lIns="0" bIns="0" rIns="0">
              <a:spAutoFit/>
            </a:bodyPr>
            <a:lstStyle/>
            <a:p>
              <a:pPr>
                <a:lnSpc>
                  <a:spcPts val="3563"/>
                </a:lnSpc>
              </a:pPr>
              <a:r>
                <a:rPr lang="en-US" sz="2545">
                  <a:solidFill>
                    <a:srgbClr val="0D0D0D"/>
                  </a:solidFill>
                  <a:latin typeface="Titillium Web Bold"/>
                </a:rPr>
                <a:t>Bryton Montgomery</a:t>
              </a:r>
            </a:p>
            <a:p>
              <a:pPr>
                <a:lnSpc>
                  <a:spcPts val="3563"/>
                </a:lnSpc>
              </a:pPr>
            </a:p>
            <a:p>
              <a:pPr>
                <a:lnSpc>
                  <a:spcPts val="3563"/>
                </a:lnSpc>
              </a:pPr>
              <a:r>
                <a:rPr lang="en-US" sz="2545">
                  <a:solidFill>
                    <a:srgbClr val="0D0D0D"/>
                  </a:solidFill>
                  <a:latin typeface="Titillium Web"/>
                </a:rPr>
                <a:t>Bachelor of Science in Computer Science </a:t>
              </a:r>
            </a:p>
            <a:p>
              <a:pPr>
                <a:lnSpc>
                  <a:spcPts val="3563"/>
                </a:lnSpc>
              </a:pPr>
            </a:p>
            <a:p>
              <a:pPr>
                <a:lnSpc>
                  <a:spcPts val="3563"/>
                </a:lnSpc>
              </a:pPr>
            </a:p>
            <a:p>
              <a:pPr>
                <a:lnSpc>
                  <a:spcPts val="3563"/>
                </a:lnSpc>
              </a:pPr>
            </a:p>
            <a:p>
              <a:pPr>
                <a:lnSpc>
                  <a:spcPts val="3563"/>
                </a:lnSpc>
              </a:pPr>
              <a:r>
                <a:rPr lang="en-US" sz="2545">
                  <a:solidFill>
                    <a:srgbClr val="0D0D0D"/>
                  </a:solidFill>
                  <a:latin typeface="Titillium Web"/>
                </a:rPr>
                <a:t>Sophomore</a:t>
              </a:r>
            </a:p>
          </p:txBody>
        </p:sp>
        <p:sp>
          <p:nvSpPr>
            <p:cNvPr name="TextBox 23" id="23"/>
            <p:cNvSpPr txBox="true"/>
            <p:nvPr/>
          </p:nvSpPr>
          <p:spPr>
            <a:xfrm rot="0">
              <a:off x="0" y="4857716"/>
              <a:ext cx="3929419" cy="394182"/>
            </a:xfrm>
            <a:prstGeom prst="rect">
              <a:avLst/>
            </a:prstGeom>
          </p:spPr>
          <p:txBody>
            <a:bodyPr anchor="t" rtlCol="false" tIns="0" lIns="0" bIns="0" rIns="0">
              <a:spAutoFit/>
            </a:bodyPr>
            <a:lstStyle/>
            <a:p>
              <a:pPr>
                <a:lnSpc>
                  <a:spcPts val="2545"/>
                </a:lnSpc>
              </a:pPr>
            </a:p>
          </p:txBody>
        </p:sp>
        <p:sp>
          <p:nvSpPr>
            <p:cNvPr name="TextBox 24" id="24"/>
            <p:cNvSpPr txBox="true"/>
            <p:nvPr/>
          </p:nvSpPr>
          <p:spPr>
            <a:xfrm rot="0">
              <a:off x="0" y="6725087"/>
              <a:ext cx="3929419" cy="394182"/>
            </a:xfrm>
            <a:prstGeom prst="rect">
              <a:avLst/>
            </a:prstGeom>
          </p:spPr>
          <p:txBody>
            <a:bodyPr anchor="t" rtlCol="false" tIns="0" lIns="0" bIns="0" rIns="0">
              <a:spAutoFit/>
            </a:bodyPr>
            <a:lstStyle/>
            <a:p>
              <a:pPr>
                <a:lnSpc>
                  <a:spcPts val="2545"/>
                </a:lnSpc>
              </a:pPr>
            </a:p>
          </p:txBody>
        </p:sp>
      </p:grpSp>
      <p:grpSp>
        <p:nvGrpSpPr>
          <p:cNvPr name="Group 25" id="25"/>
          <p:cNvGrpSpPr/>
          <p:nvPr/>
        </p:nvGrpSpPr>
        <p:grpSpPr>
          <a:xfrm rot="0">
            <a:off x="14368741" y="496701"/>
            <a:ext cx="3273021" cy="4592249"/>
            <a:chOff x="0" y="0"/>
            <a:chExt cx="4364029" cy="6122999"/>
          </a:xfrm>
        </p:grpSpPr>
        <p:grpSp>
          <p:nvGrpSpPr>
            <p:cNvPr name="Group 26" id="26"/>
            <p:cNvGrpSpPr/>
            <p:nvPr/>
          </p:nvGrpSpPr>
          <p:grpSpPr>
            <a:xfrm rot="0">
              <a:off x="0" y="623762"/>
              <a:ext cx="4364029" cy="5499238"/>
              <a:chOff x="0" y="0"/>
              <a:chExt cx="1827538" cy="2302933"/>
            </a:xfrm>
          </p:grpSpPr>
          <p:sp>
            <p:nvSpPr>
              <p:cNvPr name="Freeform 27" id="27"/>
              <p:cNvSpPr/>
              <p:nvPr/>
            </p:nvSpPr>
            <p:spPr>
              <a:xfrm flipH="false" flipV="false" rot="0">
                <a:off x="0" y="0"/>
                <a:ext cx="1827538" cy="2302933"/>
              </a:xfrm>
              <a:custGeom>
                <a:avLst/>
                <a:gdLst/>
                <a:ahLst/>
                <a:cxnLst/>
                <a:rect r="r" b="b" t="t" l="l"/>
                <a:pathLst>
                  <a:path h="2302933" w="1827538">
                    <a:moveTo>
                      <a:pt x="0" y="0"/>
                    </a:moveTo>
                    <a:lnTo>
                      <a:pt x="1827538" y="0"/>
                    </a:lnTo>
                    <a:lnTo>
                      <a:pt x="1827538" y="2302933"/>
                    </a:lnTo>
                    <a:lnTo>
                      <a:pt x="0" y="2302933"/>
                    </a:lnTo>
                    <a:close/>
                  </a:path>
                </a:pathLst>
              </a:custGeom>
              <a:solidFill>
                <a:srgbClr val="F2F2F2"/>
              </a:solidFill>
            </p:spPr>
          </p:sp>
          <p:sp>
            <p:nvSpPr>
              <p:cNvPr name="TextBox 28" id="28"/>
              <p:cNvSpPr txBox="true"/>
              <p:nvPr/>
            </p:nvSpPr>
            <p:spPr>
              <a:xfrm>
                <a:off x="0" y="-28575"/>
                <a:ext cx="1827538" cy="2331508"/>
              </a:xfrm>
              <a:prstGeom prst="rect">
                <a:avLst/>
              </a:prstGeom>
            </p:spPr>
            <p:txBody>
              <a:bodyPr anchor="ctr" rtlCol="false" tIns="50800" lIns="50800" bIns="50800" rIns="50800"/>
              <a:lstStyle/>
              <a:p>
                <a:pPr algn="ctr">
                  <a:lnSpc>
                    <a:spcPts val="1730"/>
                  </a:lnSpc>
                </a:pPr>
              </a:p>
            </p:txBody>
          </p:sp>
        </p:grpSp>
        <p:sp>
          <p:nvSpPr>
            <p:cNvPr name="Freeform 29" id="29"/>
            <p:cNvSpPr/>
            <p:nvPr/>
          </p:nvSpPr>
          <p:spPr>
            <a:xfrm flipH="false" flipV="false" rot="0">
              <a:off x="0" y="0"/>
              <a:ext cx="4364029" cy="6122999"/>
            </a:xfrm>
            <a:custGeom>
              <a:avLst/>
              <a:gdLst/>
              <a:ahLst/>
              <a:cxnLst/>
              <a:rect r="r" b="b" t="t" l="l"/>
              <a:pathLst>
                <a:path h="6122999" w="4364029">
                  <a:moveTo>
                    <a:pt x="0" y="0"/>
                  </a:moveTo>
                  <a:lnTo>
                    <a:pt x="4364029" y="0"/>
                  </a:lnTo>
                  <a:lnTo>
                    <a:pt x="4364029" y="6122999"/>
                  </a:lnTo>
                  <a:lnTo>
                    <a:pt x="0" y="61229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30" id="30"/>
          <p:cNvGrpSpPr/>
          <p:nvPr/>
        </p:nvGrpSpPr>
        <p:grpSpPr>
          <a:xfrm rot="0">
            <a:off x="6660648" y="5334000"/>
            <a:ext cx="3273021" cy="4592249"/>
            <a:chOff x="0" y="0"/>
            <a:chExt cx="4364029" cy="6122999"/>
          </a:xfrm>
        </p:grpSpPr>
        <p:grpSp>
          <p:nvGrpSpPr>
            <p:cNvPr name="Group 31" id="31"/>
            <p:cNvGrpSpPr/>
            <p:nvPr/>
          </p:nvGrpSpPr>
          <p:grpSpPr>
            <a:xfrm rot="0">
              <a:off x="0" y="623762"/>
              <a:ext cx="4364029" cy="5499238"/>
              <a:chOff x="0" y="0"/>
              <a:chExt cx="1827538" cy="2302933"/>
            </a:xfrm>
          </p:grpSpPr>
          <p:sp>
            <p:nvSpPr>
              <p:cNvPr name="Freeform 32" id="32"/>
              <p:cNvSpPr/>
              <p:nvPr/>
            </p:nvSpPr>
            <p:spPr>
              <a:xfrm flipH="false" flipV="false" rot="0">
                <a:off x="0" y="0"/>
                <a:ext cx="1827538" cy="2302933"/>
              </a:xfrm>
              <a:custGeom>
                <a:avLst/>
                <a:gdLst/>
                <a:ahLst/>
                <a:cxnLst/>
                <a:rect r="r" b="b" t="t" l="l"/>
                <a:pathLst>
                  <a:path h="2302933" w="1827538">
                    <a:moveTo>
                      <a:pt x="0" y="0"/>
                    </a:moveTo>
                    <a:lnTo>
                      <a:pt x="1827538" y="0"/>
                    </a:lnTo>
                    <a:lnTo>
                      <a:pt x="1827538" y="2302933"/>
                    </a:lnTo>
                    <a:lnTo>
                      <a:pt x="0" y="2302933"/>
                    </a:lnTo>
                    <a:close/>
                  </a:path>
                </a:pathLst>
              </a:custGeom>
              <a:solidFill>
                <a:srgbClr val="F2F2F2"/>
              </a:solidFill>
            </p:spPr>
          </p:sp>
          <p:sp>
            <p:nvSpPr>
              <p:cNvPr name="TextBox 33" id="33"/>
              <p:cNvSpPr txBox="true"/>
              <p:nvPr/>
            </p:nvSpPr>
            <p:spPr>
              <a:xfrm>
                <a:off x="0" y="-28575"/>
                <a:ext cx="1827538" cy="2331508"/>
              </a:xfrm>
              <a:prstGeom prst="rect">
                <a:avLst/>
              </a:prstGeom>
            </p:spPr>
            <p:txBody>
              <a:bodyPr anchor="ctr" rtlCol="false" tIns="50800" lIns="50800" bIns="50800" rIns="50800"/>
              <a:lstStyle/>
              <a:p>
                <a:pPr algn="ctr">
                  <a:lnSpc>
                    <a:spcPts val="1730"/>
                  </a:lnSpc>
                </a:pPr>
              </a:p>
            </p:txBody>
          </p:sp>
        </p:grpSp>
        <p:sp>
          <p:nvSpPr>
            <p:cNvPr name="Freeform 34" id="34"/>
            <p:cNvSpPr/>
            <p:nvPr/>
          </p:nvSpPr>
          <p:spPr>
            <a:xfrm flipH="false" flipV="false" rot="0">
              <a:off x="0" y="0"/>
              <a:ext cx="4364029" cy="6122999"/>
            </a:xfrm>
            <a:custGeom>
              <a:avLst/>
              <a:gdLst/>
              <a:ahLst/>
              <a:cxnLst/>
              <a:rect r="r" b="b" t="t" l="l"/>
              <a:pathLst>
                <a:path h="6122999" w="4364029">
                  <a:moveTo>
                    <a:pt x="0" y="0"/>
                  </a:moveTo>
                  <a:lnTo>
                    <a:pt x="4364029" y="0"/>
                  </a:lnTo>
                  <a:lnTo>
                    <a:pt x="4364029" y="6122999"/>
                  </a:lnTo>
                  <a:lnTo>
                    <a:pt x="0" y="61229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35" id="35"/>
          <p:cNvGrpSpPr/>
          <p:nvPr/>
        </p:nvGrpSpPr>
        <p:grpSpPr>
          <a:xfrm rot="0">
            <a:off x="14368741" y="5334000"/>
            <a:ext cx="3273021" cy="4592249"/>
            <a:chOff x="0" y="0"/>
            <a:chExt cx="4364029" cy="6122999"/>
          </a:xfrm>
        </p:grpSpPr>
        <p:grpSp>
          <p:nvGrpSpPr>
            <p:cNvPr name="Group 36" id="36"/>
            <p:cNvGrpSpPr/>
            <p:nvPr/>
          </p:nvGrpSpPr>
          <p:grpSpPr>
            <a:xfrm rot="0">
              <a:off x="0" y="623762"/>
              <a:ext cx="4364029" cy="5499238"/>
              <a:chOff x="0" y="0"/>
              <a:chExt cx="1827538" cy="2302933"/>
            </a:xfrm>
          </p:grpSpPr>
          <p:sp>
            <p:nvSpPr>
              <p:cNvPr name="Freeform 37" id="37"/>
              <p:cNvSpPr/>
              <p:nvPr/>
            </p:nvSpPr>
            <p:spPr>
              <a:xfrm flipH="false" flipV="false" rot="0">
                <a:off x="0" y="0"/>
                <a:ext cx="1827538" cy="2302933"/>
              </a:xfrm>
              <a:custGeom>
                <a:avLst/>
                <a:gdLst/>
                <a:ahLst/>
                <a:cxnLst/>
                <a:rect r="r" b="b" t="t" l="l"/>
                <a:pathLst>
                  <a:path h="2302933" w="1827538">
                    <a:moveTo>
                      <a:pt x="0" y="0"/>
                    </a:moveTo>
                    <a:lnTo>
                      <a:pt x="1827538" y="0"/>
                    </a:lnTo>
                    <a:lnTo>
                      <a:pt x="1827538" y="2302933"/>
                    </a:lnTo>
                    <a:lnTo>
                      <a:pt x="0" y="2302933"/>
                    </a:lnTo>
                    <a:close/>
                  </a:path>
                </a:pathLst>
              </a:custGeom>
              <a:solidFill>
                <a:srgbClr val="F2F2F2"/>
              </a:solidFill>
            </p:spPr>
          </p:sp>
          <p:sp>
            <p:nvSpPr>
              <p:cNvPr name="TextBox 38" id="38"/>
              <p:cNvSpPr txBox="true"/>
              <p:nvPr/>
            </p:nvSpPr>
            <p:spPr>
              <a:xfrm>
                <a:off x="0" y="-28575"/>
                <a:ext cx="1827538" cy="2331508"/>
              </a:xfrm>
              <a:prstGeom prst="rect">
                <a:avLst/>
              </a:prstGeom>
            </p:spPr>
            <p:txBody>
              <a:bodyPr anchor="ctr" rtlCol="false" tIns="50800" lIns="50800" bIns="50800" rIns="50800"/>
              <a:lstStyle/>
              <a:p>
                <a:pPr algn="ctr">
                  <a:lnSpc>
                    <a:spcPts val="1730"/>
                  </a:lnSpc>
                </a:pPr>
              </a:p>
            </p:txBody>
          </p:sp>
        </p:grpSp>
        <p:sp>
          <p:nvSpPr>
            <p:cNvPr name="Freeform 39" id="39"/>
            <p:cNvSpPr/>
            <p:nvPr/>
          </p:nvSpPr>
          <p:spPr>
            <a:xfrm flipH="false" flipV="false" rot="0">
              <a:off x="0" y="0"/>
              <a:ext cx="4364029" cy="6122999"/>
            </a:xfrm>
            <a:custGeom>
              <a:avLst/>
              <a:gdLst/>
              <a:ahLst/>
              <a:cxnLst/>
              <a:rect r="r" b="b" t="t" l="l"/>
              <a:pathLst>
                <a:path h="6122999" w="4364029">
                  <a:moveTo>
                    <a:pt x="0" y="0"/>
                  </a:moveTo>
                  <a:lnTo>
                    <a:pt x="4364029" y="0"/>
                  </a:lnTo>
                  <a:lnTo>
                    <a:pt x="4364029" y="6122999"/>
                  </a:lnTo>
                  <a:lnTo>
                    <a:pt x="0" y="61229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40" id="40"/>
          <p:cNvGrpSpPr/>
          <p:nvPr/>
        </p:nvGrpSpPr>
        <p:grpSpPr>
          <a:xfrm rot="0">
            <a:off x="10676620" y="5334000"/>
            <a:ext cx="3273021" cy="4592249"/>
            <a:chOff x="0" y="0"/>
            <a:chExt cx="4364029" cy="6122999"/>
          </a:xfrm>
        </p:grpSpPr>
        <p:grpSp>
          <p:nvGrpSpPr>
            <p:cNvPr name="Group 41" id="41"/>
            <p:cNvGrpSpPr/>
            <p:nvPr/>
          </p:nvGrpSpPr>
          <p:grpSpPr>
            <a:xfrm rot="0">
              <a:off x="0" y="623762"/>
              <a:ext cx="4364029" cy="5499238"/>
              <a:chOff x="0" y="0"/>
              <a:chExt cx="1827538" cy="2302933"/>
            </a:xfrm>
          </p:grpSpPr>
          <p:sp>
            <p:nvSpPr>
              <p:cNvPr name="Freeform 42" id="42"/>
              <p:cNvSpPr/>
              <p:nvPr/>
            </p:nvSpPr>
            <p:spPr>
              <a:xfrm flipH="false" flipV="false" rot="0">
                <a:off x="0" y="0"/>
                <a:ext cx="1827538" cy="2302933"/>
              </a:xfrm>
              <a:custGeom>
                <a:avLst/>
                <a:gdLst/>
                <a:ahLst/>
                <a:cxnLst/>
                <a:rect r="r" b="b" t="t" l="l"/>
                <a:pathLst>
                  <a:path h="2302933" w="1827538">
                    <a:moveTo>
                      <a:pt x="0" y="0"/>
                    </a:moveTo>
                    <a:lnTo>
                      <a:pt x="1827538" y="0"/>
                    </a:lnTo>
                    <a:lnTo>
                      <a:pt x="1827538" y="2302933"/>
                    </a:lnTo>
                    <a:lnTo>
                      <a:pt x="0" y="2302933"/>
                    </a:lnTo>
                    <a:close/>
                  </a:path>
                </a:pathLst>
              </a:custGeom>
              <a:solidFill>
                <a:srgbClr val="F2F2F2"/>
              </a:solidFill>
            </p:spPr>
          </p:sp>
          <p:sp>
            <p:nvSpPr>
              <p:cNvPr name="TextBox 43" id="43"/>
              <p:cNvSpPr txBox="true"/>
              <p:nvPr/>
            </p:nvSpPr>
            <p:spPr>
              <a:xfrm>
                <a:off x="0" y="-28575"/>
                <a:ext cx="1827538" cy="2331508"/>
              </a:xfrm>
              <a:prstGeom prst="rect">
                <a:avLst/>
              </a:prstGeom>
            </p:spPr>
            <p:txBody>
              <a:bodyPr anchor="ctr" rtlCol="false" tIns="50800" lIns="50800" bIns="50800" rIns="50800"/>
              <a:lstStyle/>
              <a:p>
                <a:pPr algn="ctr">
                  <a:lnSpc>
                    <a:spcPts val="1730"/>
                  </a:lnSpc>
                </a:pPr>
              </a:p>
            </p:txBody>
          </p:sp>
        </p:grpSp>
        <p:sp>
          <p:nvSpPr>
            <p:cNvPr name="Freeform 44" id="44"/>
            <p:cNvSpPr/>
            <p:nvPr/>
          </p:nvSpPr>
          <p:spPr>
            <a:xfrm flipH="false" flipV="false" rot="0">
              <a:off x="0" y="0"/>
              <a:ext cx="4364029" cy="6122999"/>
            </a:xfrm>
            <a:custGeom>
              <a:avLst/>
              <a:gdLst/>
              <a:ahLst/>
              <a:cxnLst/>
              <a:rect r="r" b="b" t="t" l="l"/>
              <a:pathLst>
                <a:path h="6122999" w="4364029">
                  <a:moveTo>
                    <a:pt x="0" y="0"/>
                  </a:moveTo>
                  <a:lnTo>
                    <a:pt x="4364029" y="0"/>
                  </a:lnTo>
                  <a:lnTo>
                    <a:pt x="4364029" y="6122999"/>
                  </a:lnTo>
                  <a:lnTo>
                    <a:pt x="0" y="61229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45" id="45"/>
          <p:cNvSpPr/>
          <p:nvPr/>
        </p:nvSpPr>
        <p:spPr>
          <a:xfrm flipH="false" flipV="false" rot="0">
            <a:off x="167174" y="5687185"/>
            <a:ext cx="1730975" cy="1751124"/>
          </a:xfrm>
          <a:custGeom>
            <a:avLst/>
            <a:gdLst/>
            <a:ahLst/>
            <a:cxnLst/>
            <a:rect r="r" b="b" t="t" l="l"/>
            <a:pathLst>
              <a:path h="1751124" w="1730975">
                <a:moveTo>
                  <a:pt x="0" y="0"/>
                </a:moveTo>
                <a:lnTo>
                  <a:pt x="1730974" y="0"/>
                </a:lnTo>
                <a:lnTo>
                  <a:pt x="1730974" y="1751124"/>
                </a:lnTo>
                <a:lnTo>
                  <a:pt x="0" y="1751124"/>
                </a:lnTo>
                <a:lnTo>
                  <a:pt x="0" y="0"/>
                </a:lnTo>
                <a:close/>
              </a:path>
            </a:pathLst>
          </a:custGeom>
          <a:blipFill>
            <a:blip r:embed="rId12"/>
            <a:stretch>
              <a:fillRect l="0" t="0" r="0" b="0"/>
            </a:stretch>
          </a:blipFill>
        </p:spPr>
      </p:sp>
      <p:sp>
        <p:nvSpPr>
          <p:cNvPr name="Freeform 46" id="46"/>
          <p:cNvSpPr/>
          <p:nvPr/>
        </p:nvSpPr>
        <p:spPr>
          <a:xfrm flipH="false" flipV="false" rot="0">
            <a:off x="2122419" y="5687185"/>
            <a:ext cx="1905688" cy="1751124"/>
          </a:xfrm>
          <a:custGeom>
            <a:avLst/>
            <a:gdLst/>
            <a:ahLst/>
            <a:cxnLst/>
            <a:rect r="r" b="b" t="t" l="l"/>
            <a:pathLst>
              <a:path h="1751124" w="1905688">
                <a:moveTo>
                  <a:pt x="0" y="0"/>
                </a:moveTo>
                <a:lnTo>
                  <a:pt x="1905688" y="0"/>
                </a:lnTo>
                <a:lnTo>
                  <a:pt x="1905688" y="1751124"/>
                </a:lnTo>
                <a:lnTo>
                  <a:pt x="0" y="1751124"/>
                </a:lnTo>
                <a:lnTo>
                  <a:pt x="0" y="0"/>
                </a:lnTo>
                <a:close/>
              </a:path>
            </a:pathLst>
          </a:custGeom>
          <a:blipFill>
            <a:blip r:embed="rId13"/>
            <a:stretch>
              <a:fillRect l="0" t="0" r="0" b="0"/>
            </a:stretch>
          </a:blipFill>
        </p:spPr>
      </p:sp>
      <p:sp>
        <p:nvSpPr>
          <p:cNvPr name="Freeform 47" id="47"/>
          <p:cNvSpPr/>
          <p:nvPr/>
        </p:nvSpPr>
        <p:spPr>
          <a:xfrm flipH="false" flipV="false" rot="0">
            <a:off x="4252378" y="5687185"/>
            <a:ext cx="1827245" cy="1739274"/>
          </a:xfrm>
          <a:custGeom>
            <a:avLst/>
            <a:gdLst/>
            <a:ahLst/>
            <a:cxnLst/>
            <a:rect r="r" b="b" t="t" l="l"/>
            <a:pathLst>
              <a:path h="1739274" w="1827245">
                <a:moveTo>
                  <a:pt x="0" y="0"/>
                </a:moveTo>
                <a:lnTo>
                  <a:pt x="1827245" y="0"/>
                </a:lnTo>
                <a:lnTo>
                  <a:pt x="1827245" y="1739274"/>
                </a:lnTo>
                <a:lnTo>
                  <a:pt x="0" y="1739274"/>
                </a:lnTo>
                <a:lnTo>
                  <a:pt x="0" y="0"/>
                </a:lnTo>
                <a:close/>
              </a:path>
            </a:pathLst>
          </a:custGeom>
          <a:blipFill>
            <a:blip r:embed="rId14"/>
            <a:stretch>
              <a:fillRect l="0" t="0" r="0" b="0"/>
            </a:stretch>
          </a:blipFill>
        </p:spPr>
      </p:sp>
      <p:sp>
        <p:nvSpPr>
          <p:cNvPr name="Freeform 48" id="48"/>
          <p:cNvSpPr/>
          <p:nvPr/>
        </p:nvSpPr>
        <p:spPr>
          <a:xfrm flipH="false" flipV="false" rot="0">
            <a:off x="167174" y="7743109"/>
            <a:ext cx="1834781" cy="1725094"/>
          </a:xfrm>
          <a:custGeom>
            <a:avLst/>
            <a:gdLst/>
            <a:ahLst/>
            <a:cxnLst/>
            <a:rect r="r" b="b" t="t" l="l"/>
            <a:pathLst>
              <a:path h="1725094" w="1834781">
                <a:moveTo>
                  <a:pt x="0" y="0"/>
                </a:moveTo>
                <a:lnTo>
                  <a:pt x="1834781" y="0"/>
                </a:lnTo>
                <a:lnTo>
                  <a:pt x="1834781" y="1725094"/>
                </a:lnTo>
                <a:lnTo>
                  <a:pt x="0" y="1725094"/>
                </a:lnTo>
                <a:lnTo>
                  <a:pt x="0" y="0"/>
                </a:lnTo>
                <a:close/>
              </a:path>
            </a:pathLst>
          </a:custGeom>
          <a:blipFill>
            <a:blip r:embed="rId15"/>
            <a:stretch>
              <a:fillRect l="-7387" t="0" r="-7387" b="0"/>
            </a:stretch>
          </a:blipFill>
        </p:spPr>
      </p:sp>
      <p:sp>
        <p:nvSpPr>
          <p:cNvPr name="Freeform 49" id="49"/>
          <p:cNvSpPr/>
          <p:nvPr/>
        </p:nvSpPr>
        <p:spPr>
          <a:xfrm flipH="false" flipV="false" rot="0">
            <a:off x="2122419" y="7743109"/>
            <a:ext cx="1905688" cy="1725094"/>
          </a:xfrm>
          <a:custGeom>
            <a:avLst/>
            <a:gdLst/>
            <a:ahLst/>
            <a:cxnLst/>
            <a:rect r="r" b="b" t="t" l="l"/>
            <a:pathLst>
              <a:path h="1725094" w="1905688">
                <a:moveTo>
                  <a:pt x="0" y="0"/>
                </a:moveTo>
                <a:lnTo>
                  <a:pt x="1905688" y="0"/>
                </a:lnTo>
                <a:lnTo>
                  <a:pt x="1905688" y="1725094"/>
                </a:lnTo>
                <a:lnTo>
                  <a:pt x="0" y="1725094"/>
                </a:lnTo>
                <a:lnTo>
                  <a:pt x="0" y="0"/>
                </a:lnTo>
                <a:close/>
              </a:path>
            </a:pathLst>
          </a:custGeom>
          <a:blipFill>
            <a:blip r:embed="rId16"/>
            <a:stretch>
              <a:fillRect l="0" t="0" r="-6618" b="0"/>
            </a:stretch>
          </a:blipFill>
        </p:spPr>
      </p:sp>
      <p:sp>
        <p:nvSpPr>
          <p:cNvPr name="TextBox 50" id="50"/>
          <p:cNvSpPr txBox="true"/>
          <p:nvPr/>
        </p:nvSpPr>
        <p:spPr>
          <a:xfrm rot="0">
            <a:off x="810432" y="3887658"/>
            <a:ext cx="4711989" cy="923925"/>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0D0D0D"/>
                </a:solidFill>
                <a:latin typeface="Titillium Web Bold"/>
              </a:rPr>
              <a:t>About Us</a:t>
            </a:r>
          </a:p>
        </p:txBody>
      </p:sp>
      <p:grpSp>
        <p:nvGrpSpPr>
          <p:cNvPr name="Group 51" id="51"/>
          <p:cNvGrpSpPr/>
          <p:nvPr/>
        </p:nvGrpSpPr>
        <p:grpSpPr>
          <a:xfrm rot="0">
            <a:off x="6799824" y="1223296"/>
            <a:ext cx="2899152" cy="4094058"/>
            <a:chOff x="0" y="0"/>
            <a:chExt cx="3865536" cy="5458744"/>
          </a:xfrm>
        </p:grpSpPr>
        <p:sp>
          <p:nvSpPr>
            <p:cNvPr name="TextBox 52" id="52"/>
            <p:cNvSpPr txBox="true"/>
            <p:nvPr/>
          </p:nvSpPr>
          <p:spPr>
            <a:xfrm rot="0">
              <a:off x="0" y="-47625"/>
              <a:ext cx="3865536" cy="4937089"/>
            </a:xfrm>
            <a:prstGeom prst="rect">
              <a:avLst/>
            </a:prstGeom>
          </p:spPr>
          <p:txBody>
            <a:bodyPr anchor="t" rtlCol="false" tIns="0" lIns="0" bIns="0" rIns="0">
              <a:spAutoFit/>
            </a:bodyPr>
            <a:lstStyle/>
            <a:p>
              <a:pPr>
                <a:lnSpc>
                  <a:spcPts val="3676"/>
                </a:lnSpc>
              </a:pPr>
              <a:r>
                <a:rPr lang="en-US" sz="2626">
                  <a:solidFill>
                    <a:srgbClr val="0D0D0D"/>
                  </a:solidFill>
                  <a:latin typeface="Titillium Web Bold"/>
                </a:rPr>
                <a:t>Annie Rome</a:t>
              </a:r>
            </a:p>
            <a:p>
              <a:pPr>
                <a:lnSpc>
                  <a:spcPts val="3676"/>
                </a:lnSpc>
              </a:pPr>
            </a:p>
            <a:p>
              <a:pPr>
                <a:lnSpc>
                  <a:spcPts val="3676"/>
                </a:lnSpc>
              </a:pPr>
              <a:r>
                <a:rPr lang="en-US" sz="2626">
                  <a:solidFill>
                    <a:srgbClr val="0D0D0D"/>
                  </a:solidFill>
                  <a:latin typeface="Titillium Web"/>
                </a:rPr>
                <a:t>Bachelor of Science in Computer Science and Psychology </a:t>
              </a:r>
            </a:p>
            <a:p>
              <a:pPr>
                <a:lnSpc>
                  <a:spcPts val="3676"/>
                </a:lnSpc>
              </a:pPr>
            </a:p>
            <a:p>
              <a:pPr>
                <a:lnSpc>
                  <a:spcPts val="3676"/>
                </a:lnSpc>
              </a:pPr>
            </a:p>
            <a:p>
              <a:pPr>
                <a:lnSpc>
                  <a:spcPts val="3676"/>
                </a:lnSpc>
              </a:pPr>
              <a:r>
                <a:rPr lang="en-US" sz="2626">
                  <a:solidFill>
                    <a:srgbClr val="0D0D0D"/>
                  </a:solidFill>
                  <a:latin typeface="Titillium Web"/>
                </a:rPr>
                <a:t>Senior</a:t>
              </a:r>
            </a:p>
          </p:txBody>
        </p:sp>
        <p:sp>
          <p:nvSpPr>
            <p:cNvPr name="TextBox 53" id="53"/>
            <p:cNvSpPr txBox="true"/>
            <p:nvPr/>
          </p:nvSpPr>
          <p:spPr>
            <a:xfrm rot="0">
              <a:off x="0" y="5043460"/>
              <a:ext cx="3865536" cy="415284"/>
            </a:xfrm>
            <a:prstGeom prst="rect">
              <a:avLst/>
            </a:prstGeom>
          </p:spPr>
          <p:txBody>
            <a:bodyPr anchor="t" rtlCol="false" tIns="0" lIns="0" bIns="0" rIns="0">
              <a:spAutoFit/>
            </a:bodyPr>
            <a:lstStyle/>
            <a:p>
              <a:pPr>
                <a:lnSpc>
                  <a:spcPts val="2626"/>
                </a:lnSpc>
              </a:pPr>
            </a:p>
          </p:txBody>
        </p:sp>
      </p:grpSp>
      <p:grpSp>
        <p:nvGrpSpPr>
          <p:cNvPr name="Group 54" id="54"/>
          <p:cNvGrpSpPr/>
          <p:nvPr/>
        </p:nvGrpSpPr>
        <p:grpSpPr>
          <a:xfrm rot="0">
            <a:off x="14531720" y="1231619"/>
            <a:ext cx="2947065" cy="5331128"/>
            <a:chOff x="0" y="0"/>
            <a:chExt cx="3929419" cy="7108171"/>
          </a:xfrm>
        </p:grpSpPr>
        <p:sp>
          <p:nvSpPr>
            <p:cNvPr name="TextBox 55" id="55"/>
            <p:cNvSpPr txBox="true"/>
            <p:nvPr/>
          </p:nvSpPr>
          <p:spPr>
            <a:xfrm rot="0">
              <a:off x="0" y="-57150"/>
              <a:ext cx="3929419" cy="4746143"/>
            </a:xfrm>
            <a:prstGeom prst="rect">
              <a:avLst/>
            </a:prstGeom>
          </p:spPr>
          <p:txBody>
            <a:bodyPr anchor="t" rtlCol="false" tIns="0" lIns="0" bIns="0" rIns="0">
              <a:spAutoFit/>
            </a:bodyPr>
            <a:lstStyle/>
            <a:p>
              <a:pPr>
                <a:lnSpc>
                  <a:spcPts val="3563"/>
                </a:lnSpc>
              </a:pPr>
              <a:r>
                <a:rPr lang="en-US" sz="2545">
                  <a:solidFill>
                    <a:srgbClr val="0D0D0D"/>
                  </a:solidFill>
                  <a:latin typeface="Titillium Web Bold"/>
                </a:rPr>
                <a:t>Sofia Mucci</a:t>
              </a:r>
              <a:r>
                <a:rPr lang="en-US" sz="2545">
                  <a:solidFill>
                    <a:srgbClr val="0D0D0D"/>
                  </a:solidFill>
                  <a:latin typeface="Titillium Web"/>
                </a:rPr>
                <a:t> </a:t>
              </a:r>
            </a:p>
            <a:p>
              <a:pPr>
                <a:lnSpc>
                  <a:spcPts val="3563"/>
                </a:lnSpc>
              </a:pPr>
            </a:p>
            <a:p>
              <a:pPr>
                <a:lnSpc>
                  <a:spcPts val="3563"/>
                </a:lnSpc>
              </a:pPr>
              <a:r>
                <a:rPr lang="en-US" sz="2545">
                  <a:solidFill>
                    <a:srgbClr val="0D0D0D"/>
                  </a:solidFill>
                  <a:latin typeface="Titillium Web"/>
                </a:rPr>
                <a:t>Bachelor of Science in Data Science with a minor in Mathematics</a:t>
              </a:r>
            </a:p>
            <a:p>
              <a:pPr>
                <a:lnSpc>
                  <a:spcPts val="3563"/>
                </a:lnSpc>
              </a:pPr>
            </a:p>
            <a:p>
              <a:pPr>
                <a:lnSpc>
                  <a:spcPts val="3563"/>
                </a:lnSpc>
              </a:pPr>
              <a:r>
                <a:rPr lang="en-US" sz="2545">
                  <a:solidFill>
                    <a:srgbClr val="0D0D0D"/>
                  </a:solidFill>
                  <a:latin typeface="Titillium Web"/>
                </a:rPr>
                <a:t>Junior</a:t>
              </a:r>
            </a:p>
          </p:txBody>
        </p:sp>
        <p:sp>
          <p:nvSpPr>
            <p:cNvPr name="TextBox 56" id="56"/>
            <p:cNvSpPr txBox="true"/>
            <p:nvPr/>
          </p:nvSpPr>
          <p:spPr>
            <a:xfrm rot="0">
              <a:off x="0" y="4846619"/>
              <a:ext cx="3929419" cy="394182"/>
            </a:xfrm>
            <a:prstGeom prst="rect">
              <a:avLst/>
            </a:prstGeom>
          </p:spPr>
          <p:txBody>
            <a:bodyPr anchor="t" rtlCol="false" tIns="0" lIns="0" bIns="0" rIns="0">
              <a:spAutoFit/>
            </a:bodyPr>
            <a:lstStyle/>
            <a:p>
              <a:pPr>
                <a:lnSpc>
                  <a:spcPts val="2545"/>
                </a:lnSpc>
              </a:pPr>
            </a:p>
          </p:txBody>
        </p:sp>
        <p:sp>
          <p:nvSpPr>
            <p:cNvPr name="TextBox 57" id="57"/>
            <p:cNvSpPr txBox="true"/>
            <p:nvPr/>
          </p:nvSpPr>
          <p:spPr>
            <a:xfrm rot="0">
              <a:off x="0" y="6713989"/>
              <a:ext cx="3929419" cy="394182"/>
            </a:xfrm>
            <a:prstGeom prst="rect">
              <a:avLst/>
            </a:prstGeom>
          </p:spPr>
          <p:txBody>
            <a:bodyPr anchor="t" rtlCol="false" tIns="0" lIns="0" bIns="0" rIns="0">
              <a:spAutoFit/>
            </a:bodyPr>
            <a:lstStyle/>
            <a:p>
              <a:pPr>
                <a:lnSpc>
                  <a:spcPts val="2545"/>
                </a:lnSpc>
              </a:pPr>
            </a:p>
          </p:txBody>
        </p:sp>
      </p:grpSp>
      <p:grpSp>
        <p:nvGrpSpPr>
          <p:cNvPr name="Group 58" id="58"/>
          <p:cNvGrpSpPr/>
          <p:nvPr/>
        </p:nvGrpSpPr>
        <p:grpSpPr>
          <a:xfrm rot="0">
            <a:off x="6824680" y="5993628"/>
            <a:ext cx="2947065" cy="5331128"/>
            <a:chOff x="0" y="0"/>
            <a:chExt cx="3929419" cy="7108171"/>
          </a:xfrm>
        </p:grpSpPr>
        <p:sp>
          <p:nvSpPr>
            <p:cNvPr name="TextBox 59" id="59"/>
            <p:cNvSpPr txBox="true"/>
            <p:nvPr/>
          </p:nvSpPr>
          <p:spPr>
            <a:xfrm rot="0">
              <a:off x="0" y="-57150"/>
              <a:ext cx="3929419" cy="4746143"/>
            </a:xfrm>
            <a:prstGeom prst="rect">
              <a:avLst/>
            </a:prstGeom>
          </p:spPr>
          <p:txBody>
            <a:bodyPr anchor="t" rtlCol="false" tIns="0" lIns="0" bIns="0" rIns="0">
              <a:spAutoFit/>
            </a:bodyPr>
            <a:lstStyle/>
            <a:p>
              <a:pPr>
                <a:lnSpc>
                  <a:spcPts val="3563"/>
                </a:lnSpc>
              </a:pPr>
              <a:r>
                <a:rPr lang="en-US" sz="2545">
                  <a:solidFill>
                    <a:srgbClr val="0D0D0D"/>
                  </a:solidFill>
                  <a:latin typeface="Titillium Web Bold"/>
                </a:rPr>
                <a:t>Mikey</a:t>
              </a:r>
              <a:r>
                <a:rPr lang="en-US" sz="2545">
                  <a:solidFill>
                    <a:srgbClr val="0D0D0D"/>
                  </a:solidFill>
                  <a:latin typeface="Titillium Web"/>
                </a:rPr>
                <a:t> </a:t>
              </a:r>
              <a:r>
                <a:rPr lang="en-US" sz="2545">
                  <a:solidFill>
                    <a:srgbClr val="0D0D0D"/>
                  </a:solidFill>
                  <a:latin typeface="Titillium Web Bold"/>
                </a:rPr>
                <a:t>Dimucci</a:t>
              </a:r>
            </a:p>
            <a:p>
              <a:pPr>
                <a:lnSpc>
                  <a:spcPts val="3563"/>
                </a:lnSpc>
              </a:pPr>
            </a:p>
            <a:p>
              <a:pPr>
                <a:lnSpc>
                  <a:spcPts val="3563"/>
                </a:lnSpc>
              </a:pPr>
              <a:r>
                <a:rPr lang="en-US" sz="2545">
                  <a:solidFill>
                    <a:srgbClr val="0D0D0D"/>
                  </a:solidFill>
                  <a:latin typeface="Titillium Web"/>
                </a:rPr>
                <a:t>Bachelor of Science in Computer Science with a minor in Cybersecurity  </a:t>
              </a:r>
            </a:p>
            <a:p>
              <a:pPr>
                <a:lnSpc>
                  <a:spcPts val="3563"/>
                </a:lnSpc>
              </a:pPr>
            </a:p>
            <a:p>
              <a:pPr>
                <a:lnSpc>
                  <a:spcPts val="3563"/>
                </a:lnSpc>
              </a:pPr>
              <a:r>
                <a:rPr lang="en-US" sz="2545">
                  <a:solidFill>
                    <a:srgbClr val="0D0D0D"/>
                  </a:solidFill>
                  <a:latin typeface="Titillium Web"/>
                </a:rPr>
                <a:t>Sophomore </a:t>
              </a:r>
            </a:p>
          </p:txBody>
        </p:sp>
        <p:sp>
          <p:nvSpPr>
            <p:cNvPr name="TextBox 60" id="60"/>
            <p:cNvSpPr txBox="true"/>
            <p:nvPr/>
          </p:nvSpPr>
          <p:spPr>
            <a:xfrm rot="0">
              <a:off x="0" y="4846619"/>
              <a:ext cx="3929419" cy="394182"/>
            </a:xfrm>
            <a:prstGeom prst="rect">
              <a:avLst/>
            </a:prstGeom>
          </p:spPr>
          <p:txBody>
            <a:bodyPr anchor="t" rtlCol="false" tIns="0" lIns="0" bIns="0" rIns="0">
              <a:spAutoFit/>
            </a:bodyPr>
            <a:lstStyle/>
            <a:p>
              <a:pPr>
                <a:lnSpc>
                  <a:spcPts val="2545"/>
                </a:lnSpc>
              </a:pPr>
            </a:p>
          </p:txBody>
        </p:sp>
        <p:sp>
          <p:nvSpPr>
            <p:cNvPr name="TextBox 61" id="61"/>
            <p:cNvSpPr txBox="true"/>
            <p:nvPr/>
          </p:nvSpPr>
          <p:spPr>
            <a:xfrm rot="0">
              <a:off x="0" y="6713989"/>
              <a:ext cx="3929419" cy="394182"/>
            </a:xfrm>
            <a:prstGeom prst="rect">
              <a:avLst/>
            </a:prstGeom>
          </p:spPr>
          <p:txBody>
            <a:bodyPr anchor="t" rtlCol="false" tIns="0" lIns="0" bIns="0" rIns="0">
              <a:spAutoFit/>
            </a:bodyPr>
            <a:lstStyle/>
            <a:p>
              <a:pPr>
                <a:lnSpc>
                  <a:spcPts val="2545"/>
                </a:lnSpc>
              </a:pPr>
            </a:p>
          </p:txBody>
        </p:sp>
      </p:grpSp>
      <p:grpSp>
        <p:nvGrpSpPr>
          <p:cNvPr name="Group 62" id="62"/>
          <p:cNvGrpSpPr/>
          <p:nvPr/>
        </p:nvGrpSpPr>
        <p:grpSpPr>
          <a:xfrm rot="0">
            <a:off x="10839598" y="5993628"/>
            <a:ext cx="2947065" cy="5331128"/>
            <a:chOff x="0" y="0"/>
            <a:chExt cx="3929419" cy="7108171"/>
          </a:xfrm>
        </p:grpSpPr>
        <p:sp>
          <p:nvSpPr>
            <p:cNvPr name="TextBox 63" id="63"/>
            <p:cNvSpPr txBox="true"/>
            <p:nvPr/>
          </p:nvSpPr>
          <p:spPr>
            <a:xfrm rot="0">
              <a:off x="0" y="-57150"/>
              <a:ext cx="3929419" cy="4746143"/>
            </a:xfrm>
            <a:prstGeom prst="rect">
              <a:avLst/>
            </a:prstGeom>
          </p:spPr>
          <p:txBody>
            <a:bodyPr anchor="t" rtlCol="false" tIns="0" lIns="0" bIns="0" rIns="0">
              <a:spAutoFit/>
            </a:bodyPr>
            <a:lstStyle/>
            <a:p>
              <a:pPr>
                <a:lnSpc>
                  <a:spcPts val="3563"/>
                </a:lnSpc>
              </a:pPr>
              <a:r>
                <a:rPr lang="en-US" sz="2545">
                  <a:solidFill>
                    <a:srgbClr val="0D0D0D"/>
                  </a:solidFill>
                  <a:latin typeface="Titillium Web Bold"/>
                </a:rPr>
                <a:t>Jamil Velez </a:t>
              </a:r>
            </a:p>
            <a:p>
              <a:pPr>
                <a:lnSpc>
                  <a:spcPts val="3563"/>
                </a:lnSpc>
              </a:pPr>
            </a:p>
            <a:p>
              <a:pPr>
                <a:lnSpc>
                  <a:spcPts val="3563"/>
                </a:lnSpc>
              </a:pPr>
              <a:r>
                <a:rPr lang="en-US" sz="2545">
                  <a:solidFill>
                    <a:srgbClr val="0D0D0D"/>
                  </a:solidFill>
                  <a:latin typeface="Titillium Web"/>
                </a:rPr>
                <a:t>Bachelor of Science in Computer Science </a:t>
              </a:r>
            </a:p>
            <a:p>
              <a:pPr>
                <a:lnSpc>
                  <a:spcPts val="3563"/>
                </a:lnSpc>
              </a:pPr>
            </a:p>
            <a:p>
              <a:pPr>
                <a:lnSpc>
                  <a:spcPts val="3563"/>
                </a:lnSpc>
              </a:pPr>
            </a:p>
            <a:p>
              <a:pPr>
                <a:lnSpc>
                  <a:spcPts val="3563"/>
                </a:lnSpc>
              </a:pPr>
            </a:p>
            <a:p>
              <a:pPr>
                <a:lnSpc>
                  <a:spcPts val="3563"/>
                </a:lnSpc>
              </a:pPr>
              <a:r>
                <a:rPr lang="en-US" sz="2545">
                  <a:solidFill>
                    <a:srgbClr val="0D0D0D"/>
                  </a:solidFill>
                  <a:latin typeface="Titillium Web"/>
                </a:rPr>
                <a:t>Junior </a:t>
              </a:r>
            </a:p>
          </p:txBody>
        </p:sp>
        <p:sp>
          <p:nvSpPr>
            <p:cNvPr name="TextBox 64" id="64"/>
            <p:cNvSpPr txBox="true"/>
            <p:nvPr/>
          </p:nvSpPr>
          <p:spPr>
            <a:xfrm rot="0">
              <a:off x="0" y="4846619"/>
              <a:ext cx="3929419" cy="394182"/>
            </a:xfrm>
            <a:prstGeom prst="rect">
              <a:avLst/>
            </a:prstGeom>
          </p:spPr>
          <p:txBody>
            <a:bodyPr anchor="t" rtlCol="false" tIns="0" lIns="0" bIns="0" rIns="0">
              <a:spAutoFit/>
            </a:bodyPr>
            <a:lstStyle/>
            <a:p>
              <a:pPr>
                <a:lnSpc>
                  <a:spcPts val="2545"/>
                </a:lnSpc>
              </a:pPr>
            </a:p>
          </p:txBody>
        </p:sp>
        <p:sp>
          <p:nvSpPr>
            <p:cNvPr name="TextBox 65" id="65"/>
            <p:cNvSpPr txBox="true"/>
            <p:nvPr/>
          </p:nvSpPr>
          <p:spPr>
            <a:xfrm rot="0">
              <a:off x="0" y="6713989"/>
              <a:ext cx="3929419" cy="394182"/>
            </a:xfrm>
            <a:prstGeom prst="rect">
              <a:avLst/>
            </a:prstGeom>
          </p:spPr>
          <p:txBody>
            <a:bodyPr anchor="t" rtlCol="false" tIns="0" lIns="0" bIns="0" rIns="0">
              <a:spAutoFit/>
            </a:bodyPr>
            <a:lstStyle/>
            <a:p>
              <a:pPr>
                <a:lnSpc>
                  <a:spcPts val="2545"/>
                </a:lnSpc>
              </a:pPr>
            </a:p>
          </p:txBody>
        </p:sp>
      </p:grpSp>
      <p:grpSp>
        <p:nvGrpSpPr>
          <p:cNvPr name="Group 66" id="66"/>
          <p:cNvGrpSpPr/>
          <p:nvPr/>
        </p:nvGrpSpPr>
        <p:grpSpPr>
          <a:xfrm rot="0">
            <a:off x="14531720" y="5993628"/>
            <a:ext cx="2667133" cy="5229894"/>
            <a:chOff x="0" y="0"/>
            <a:chExt cx="3556177" cy="6973191"/>
          </a:xfrm>
        </p:grpSpPr>
        <p:sp>
          <p:nvSpPr>
            <p:cNvPr name="TextBox 67" id="67"/>
            <p:cNvSpPr txBox="true"/>
            <p:nvPr/>
          </p:nvSpPr>
          <p:spPr>
            <a:xfrm rot="0">
              <a:off x="0" y="-47625"/>
              <a:ext cx="3556177" cy="4831429"/>
            </a:xfrm>
            <a:prstGeom prst="rect">
              <a:avLst/>
            </a:prstGeom>
          </p:spPr>
          <p:txBody>
            <a:bodyPr anchor="t" rtlCol="false" tIns="0" lIns="0" bIns="0" rIns="0">
              <a:spAutoFit/>
            </a:bodyPr>
            <a:lstStyle/>
            <a:p>
              <a:pPr>
                <a:lnSpc>
                  <a:spcPts val="3225"/>
                </a:lnSpc>
              </a:pPr>
              <a:r>
                <a:rPr lang="en-US" sz="2303">
                  <a:solidFill>
                    <a:srgbClr val="0D0D0D"/>
                  </a:solidFill>
                  <a:latin typeface="Titillium Web Bold"/>
                </a:rPr>
                <a:t>Sneha Patel</a:t>
              </a:r>
            </a:p>
            <a:p>
              <a:pPr>
                <a:lnSpc>
                  <a:spcPts val="3225"/>
                </a:lnSpc>
              </a:pPr>
            </a:p>
            <a:p>
              <a:pPr>
                <a:lnSpc>
                  <a:spcPts val="3225"/>
                </a:lnSpc>
              </a:pPr>
              <a:r>
                <a:rPr lang="en-US" sz="2303">
                  <a:solidFill>
                    <a:srgbClr val="0D0D0D"/>
                  </a:solidFill>
                  <a:latin typeface="Titillium Web"/>
                </a:rPr>
                <a:t>Bachelor of Science in Computer Science with a minor in Digital Media </a:t>
              </a:r>
            </a:p>
            <a:p>
              <a:pPr>
                <a:lnSpc>
                  <a:spcPts val="3225"/>
                </a:lnSpc>
              </a:pPr>
            </a:p>
            <a:p>
              <a:pPr>
                <a:lnSpc>
                  <a:spcPts val="3225"/>
                </a:lnSpc>
              </a:pPr>
            </a:p>
            <a:p>
              <a:pPr>
                <a:lnSpc>
                  <a:spcPts val="3225"/>
                </a:lnSpc>
              </a:pPr>
              <a:r>
                <a:rPr lang="en-US" sz="2303">
                  <a:solidFill>
                    <a:srgbClr val="0D0D0D"/>
                  </a:solidFill>
                  <a:latin typeface="Titillium Web"/>
                </a:rPr>
                <a:t>Sophomore </a:t>
              </a:r>
            </a:p>
          </p:txBody>
        </p:sp>
        <p:sp>
          <p:nvSpPr>
            <p:cNvPr name="TextBox 68" id="68"/>
            <p:cNvSpPr txBox="true"/>
            <p:nvPr/>
          </p:nvSpPr>
          <p:spPr>
            <a:xfrm rot="0">
              <a:off x="0" y="4914217"/>
              <a:ext cx="3556177" cy="368979"/>
            </a:xfrm>
            <a:prstGeom prst="rect">
              <a:avLst/>
            </a:prstGeom>
          </p:spPr>
          <p:txBody>
            <a:bodyPr anchor="t" rtlCol="false" tIns="0" lIns="0" bIns="0" rIns="0">
              <a:spAutoFit/>
            </a:bodyPr>
            <a:lstStyle/>
            <a:p>
              <a:pPr>
                <a:lnSpc>
                  <a:spcPts val="2303"/>
                </a:lnSpc>
              </a:pPr>
            </a:p>
          </p:txBody>
        </p:sp>
        <p:sp>
          <p:nvSpPr>
            <p:cNvPr name="TextBox 69" id="69"/>
            <p:cNvSpPr txBox="true"/>
            <p:nvPr/>
          </p:nvSpPr>
          <p:spPr>
            <a:xfrm rot="0">
              <a:off x="0" y="6604212"/>
              <a:ext cx="3556177" cy="368979"/>
            </a:xfrm>
            <a:prstGeom prst="rect">
              <a:avLst/>
            </a:prstGeom>
          </p:spPr>
          <p:txBody>
            <a:bodyPr anchor="t" rtlCol="false" tIns="0" lIns="0" bIns="0" rIns="0">
              <a:spAutoFit/>
            </a:bodyPr>
            <a:lstStyle/>
            <a:p>
              <a:pPr>
                <a:lnSpc>
                  <a:spcPts val="2303"/>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496E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51251"/>
            <a:chOff x="0" y="0"/>
            <a:chExt cx="4816593" cy="145185"/>
          </a:xfrm>
        </p:grpSpPr>
        <p:sp>
          <p:nvSpPr>
            <p:cNvPr name="Freeform 3" id="3"/>
            <p:cNvSpPr/>
            <p:nvPr/>
          </p:nvSpPr>
          <p:spPr>
            <a:xfrm flipH="false" flipV="false" rot="0">
              <a:off x="0" y="0"/>
              <a:ext cx="4816592" cy="145185"/>
            </a:xfrm>
            <a:custGeom>
              <a:avLst/>
              <a:gdLst/>
              <a:ahLst/>
              <a:cxnLst/>
              <a:rect r="r" b="b" t="t" l="l"/>
              <a:pathLst>
                <a:path h="145185" w="4816592">
                  <a:moveTo>
                    <a:pt x="0" y="0"/>
                  </a:moveTo>
                  <a:lnTo>
                    <a:pt x="4816592" y="0"/>
                  </a:lnTo>
                  <a:lnTo>
                    <a:pt x="4816592" y="145185"/>
                  </a:lnTo>
                  <a:lnTo>
                    <a:pt x="0" y="145185"/>
                  </a:lnTo>
                  <a:close/>
                </a:path>
              </a:pathLst>
            </a:custGeom>
            <a:solidFill>
              <a:srgbClr val="8C52FF"/>
            </a:solidFill>
            <a:ln w="19050" cap="sq">
              <a:solidFill>
                <a:srgbClr val="0D0D0D"/>
              </a:solidFill>
              <a:prstDash val="solid"/>
              <a:miter/>
            </a:ln>
          </p:spPr>
        </p:sp>
        <p:sp>
          <p:nvSpPr>
            <p:cNvPr name="TextBox 4" id="4"/>
            <p:cNvSpPr txBox="true"/>
            <p:nvPr/>
          </p:nvSpPr>
          <p:spPr>
            <a:xfrm>
              <a:off x="0" y="-38100"/>
              <a:ext cx="4816593" cy="18328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62848" y="188440"/>
            <a:ext cx="697483" cy="174371"/>
          </a:xfrm>
          <a:custGeom>
            <a:avLst/>
            <a:gdLst/>
            <a:ahLst/>
            <a:cxnLst/>
            <a:rect r="r" b="b" t="t" l="l"/>
            <a:pathLst>
              <a:path h="174371" w="697483">
                <a:moveTo>
                  <a:pt x="0" y="0"/>
                </a:moveTo>
                <a:lnTo>
                  <a:pt x="697483" y="0"/>
                </a:lnTo>
                <a:lnTo>
                  <a:pt x="697483" y="174371"/>
                </a:lnTo>
                <a:lnTo>
                  <a:pt x="0" y="174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641033" y="1028700"/>
            <a:ext cx="7005933" cy="941780"/>
            <a:chOff x="0" y="0"/>
            <a:chExt cx="1845184" cy="248041"/>
          </a:xfrm>
        </p:grpSpPr>
        <p:sp>
          <p:nvSpPr>
            <p:cNvPr name="Freeform 7" id="7"/>
            <p:cNvSpPr/>
            <p:nvPr/>
          </p:nvSpPr>
          <p:spPr>
            <a:xfrm flipH="false" flipV="false" rot="0">
              <a:off x="0" y="0"/>
              <a:ext cx="1845184" cy="248041"/>
            </a:xfrm>
            <a:custGeom>
              <a:avLst/>
              <a:gdLst/>
              <a:ahLst/>
              <a:cxnLst/>
              <a:rect r="r" b="b" t="t" l="l"/>
              <a:pathLst>
                <a:path h="248041" w="1845184">
                  <a:moveTo>
                    <a:pt x="0" y="0"/>
                  </a:moveTo>
                  <a:lnTo>
                    <a:pt x="1845184" y="0"/>
                  </a:lnTo>
                  <a:lnTo>
                    <a:pt x="1845184" y="248041"/>
                  </a:lnTo>
                  <a:lnTo>
                    <a:pt x="0" y="248041"/>
                  </a:lnTo>
                  <a:close/>
                </a:path>
              </a:pathLst>
            </a:custGeom>
            <a:solidFill>
              <a:srgbClr val="F2F2F2"/>
            </a:solidFill>
          </p:spPr>
        </p:sp>
        <p:sp>
          <p:nvSpPr>
            <p:cNvPr name="TextBox 8" id="8"/>
            <p:cNvSpPr txBox="true"/>
            <p:nvPr/>
          </p:nvSpPr>
          <p:spPr>
            <a:xfrm>
              <a:off x="0" y="-76200"/>
              <a:ext cx="1845184" cy="324241"/>
            </a:xfrm>
            <a:prstGeom prst="rect">
              <a:avLst/>
            </a:prstGeom>
          </p:spPr>
          <p:txBody>
            <a:bodyPr anchor="ctr" rtlCol="false" tIns="50800" lIns="50800" bIns="50800" rIns="50800"/>
            <a:lstStyle/>
            <a:p>
              <a:pPr algn="ctr">
                <a:lnSpc>
                  <a:spcPts val="4900"/>
                </a:lnSpc>
              </a:pPr>
              <a:r>
                <a:rPr lang="en-US" sz="3500">
                  <a:solidFill>
                    <a:srgbClr val="0D0D0D"/>
                  </a:solidFill>
                  <a:latin typeface="Titillium Web Bold"/>
                </a:rPr>
                <a:t>Pitch</a:t>
              </a:r>
            </a:p>
          </p:txBody>
        </p:sp>
      </p:grpSp>
      <p:grpSp>
        <p:nvGrpSpPr>
          <p:cNvPr name="Group 9" id="9"/>
          <p:cNvGrpSpPr/>
          <p:nvPr/>
        </p:nvGrpSpPr>
        <p:grpSpPr>
          <a:xfrm rot="0">
            <a:off x="15291475" y="54550"/>
            <a:ext cx="2806931" cy="442151"/>
            <a:chOff x="0" y="0"/>
            <a:chExt cx="739274" cy="116451"/>
          </a:xfrm>
        </p:grpSpPr>
        <p:sp>
          <p:nvSpPr>
            <p:cNvPr name="Freeform 10" id="10"/>
            <p:cNvSpPr/>
            <p:nvPr/>
          </p:nvSpPr>
          <p:spPr>
            <a:xfrm flipH="false" flipV="false" rot="0">
              <a:off x="0" y="0"/>
              <a:ext cx="739274" cy="116451"/>
            </a:xfrm>
            <a:custGeom>
              <a:avLst/>
              <a:gdLst/>
              <a:ahLst/>
              <a:cxnLst/>
              <a:rect r="r" b="b" t="t" l="l"/>
              <a:pathLst>
                <a:path h="116451" w="739274">
                  <a:moveTo>
                    <a:pt x="0" y="0"/>
                  </a:moveTo>
                  <a:lnTo>
                    <a:pt x="739274" y="0"/>
                  </a:lnTo>
                  <a:lnTo>
                    <a:pt x="739274" y="116451"/>
                  </a:lnTo>
                  <a:lnTo>
                    <a:pt x="0" y="116451"/>
                  </a:lnTo>
                  <a:close/>
                </a:path>
              </a:pathLst>
            </a:custGeom>
            <a:solidFill>
              <a:srgbClr val="00BF63"/>
            </a:solidFill>
            <a:ln w="19050" cap="sq">
              <a:solidFill>
                <a:srgbClr val="0D0D0D"/>
              </a:solidFill>
              <a:prstDash val="solid"/>
              <a:miter/>
            </a:ln>
          </p:spPr>
        </p:sp>
        <p:sp>
          <p:nvSpPr>
            <p:cNvPr name="TextBox 11" id="11"/>
            <p:cNvSpPr txBox="true"/>
            <p:nvPr/>
          </p:nvSpPr>
          <p:spPr>
            <a:xfrm>
              <a:off x="0" y="-38100"/>
              <a:ext cx="739274" cy="154551"/>
            </a:xfrm>
            <a:prstGeom prst="rect">
              <a:avLst/>
            </a:prstGeom>
          </p:spPr>
          <p:txBody>
            <a:bodyPr anchor="ctr" rtlCol="false" tIns="50800" lIns="50800" bIns="50800" rIns="50800"/>
            <a:lstStyle/>
            <a:p>
              <a:pPr algn="ctr">
                <a:lnSpc>
                  <a:spcPts val="2100"/>
                </a:lnSpc>
              </a:pPr>
              <a:r>
                <a:rPr lang="en-US" sz="1500" u="sng">
                  <a:solidFill>
                    <a:srgbClr val="0D0D0D"/>
                  </a:solidFill>
                  <a:latin typeface="Titillium Web Bold"/>
                  <a:hlinkClick r:id="rId4" action="ppaction://hlinksldjump"/>
                </a:rPr>
                <a:t>Back to Agenda Page</a:t>
              </a:r>
            </a:p>
          </p:txBody>
        </p:sp>
      </p:grpSp>
      <p:sp>
        <p:nvSpPr>
          <p:cNvPr name="Freeform 12" id="12"/>
          <p:cNvSpPr/>
          <p:nvPr/>
        </p:nvSpPr>
        <p:spPr>
          <a:xfrm flipH="false" flipV="false" rot="0">
            <a:off x="4515685" y="2268805"/>
            <a:ext cx="9256630" cy="7287492"/>
          </a:xfrm>
          <a:custGeom>
            <a:avLst/>
            <a:gdLst/>
            <a:ahLst/>
            <a:cxnLst/>
            <a:rect r="r" b="b" t="t" l="l"/>
            <a:pathLst>
              <a:path h="7287492" w="9256630">
                <a:moveTo>
                  <a:pt x="0" y="0"/>
                </a:moveTo>
                <a:lnTo>
                  <a:pt x="9256630" y="0"/>
                </a:lnTo>
                <a:lnTo>
                  <a:pt x="9256630" y="7287492"/>
                </a:lnTo>
                <a:lnTo>
                  <a:pt x="0" y="72874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4919749" y="4105660"/>
            <a:ext cx="8505968" cy="5034236"/>
          </a:xfrm>
          <a:prstGeom prst="rect">
            <a:avLst/>
          </a:prstGeom>
        </p:spPr>
        <p:txBody>
          <a:bodyPr anchor="t" rtlCol="false" tIns="0" lIns="0" bIns="0" rIns="0">
            <a:spAutoFit/>
          </a:bodyPr>
          <a:lstStyle/>
          <a:p>
            <a:pPr algn="ctr">
              <a:lnSpc>
                <a:spcPts val="4020"/>
              </a:lnSpc>
              <a:spcBef>
                <a:spcPct val="0"/>
              </a:spcBef>
            </a:pPr>
          </a:p>
          <a:p>
            <a:pPr algn="ctr">
              <a:lnSpc>
                <a:spcPts val="4020"/>
              </a:lnSpc>
              <a:spcBef>
                <a:spcPct val="0"/>
              </a:spcBef>
            </a:pPr>
            <a:r>
              <a:rPr lang="en-US" sz="2871">
                <a:solidFill>
                  <a:srgbClr val="000000"/>
                </a:solidFill>
                <a:latin typeface="Titillium Web"/>
              </a:rPr>
              <a:t>Discover our Glazers Children Museum App, the ultimate museum companion app that enhances every visit! With features like instant language translation, easy navigation, and detailed play insights, exploring has never been more accessible. Plan your day with our interactive map and extend your adventure to nearby play areas. Engage, learn, and give back with personalized recommendations, donation options, and a feedback form to share your experience.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496E4"/>
        </a:solidFill>
      </p:bgPr>
    </p:bg>
    <p:spTree>
      <p:nvGrpSpPr>
        <p:cNvPr id="1" name=""/>
        <p:cNvGrpSpPr/>
        <p:nvPr/>
      </p:nvGrpSpPr>
      <p:grpSpPr>
        <a:xfrm>
          <a:off x="0" y="0"/>
          <a:ext cx="0" cy="0"/>
          <a:chOff x="0" y="0"/>
          <a:chExt cx="0" cy="0"/>
        </a:xfrm>
      </p:grpSpPr>
      <p:sp>
        <p:nvSpPr>
          <p:cNvPr name="Freeform 2" id="2"/>
          <p:cNvSpPr/>
          <p:nvPr/>
        </p:nvSpPr>
        <p:spPr>
          <a:xfrm flipH="false" flipV="false" rot="0">
            <a:off x="0" y="551251"/>
            <a:ext cx="18288000" cy="3177465"/>
          </a:xfrm>
          <a:custGeom>
            <a:avLst/>
            <a:gdLst/>
            <a:ahLst/>
            <a:cxnLst/>
            <a:rect r="r" b="b" t="t" l="l"/>
            <a:pathLst>
              <a:path h="3177465" w="18288000">
                <a:moveTo>
                  <a:pt x="0" y="0"/>
                </a:moveTo>
                <a:lnTo>
                  <a:pt x="18288000" y="0"/>
                </a:lnTo>
                <a:lnTo>
                  <a:pt x="18288000" y="3177465"/>
                </a:lnTo>
                <a:lnTo>
                  <a:pt x="0" y="3177465"/>
                </a:lnTo>
                <a:lnTo>
                  <a:pt x="0" y="0"/>
                </a:lnTo>
                <a:close/>
              </a:path>
            </a:pathLst>
          </a:custGeom>
          <a:blipFill>
            <a:blip r:embed="rId2"/>
            <a:stretch>
              <a:fillRect l="0" t="-26152" r="0" b="-28527"/>
            </a:stretch>
          </a:blipFill>
        </p:spPr>
      </p:sp>
      <p:sp>
        <p:nvSpPr>
          <p:cNvPr name="Freeform 3" id="3">
            <a:hlinkClick r:id="rId4" tooltip="https://brytonmontgomery.pythonanywhere.com/csctest/"/>
          </p:cNvPr>
          <p:cNvSpPr/>
          <p:nvPr/>
        </p:nvSpPr>
        <p:spPr>
          <a:xfrm flipH="false" flipV="false" rot="0">
            <a:off x="1293651" y="3950956"/>
            <a:ext cx="15700697" cy="5307344"/>
          </a:xfrm>
          <a:custGeom>
            <a:avLst/>
            <a:gdLst/>
            <a:ahLst/>
            <a:cxnLst/>
            <a:rect r="r" b="b" t="t" l="l"/>
            <a:pathLst>
              <a:path h="5307344" w="15700697">
                <a:moveTo>
                  <a:pt x="0" y="0"/>
                </a:moveTo>
                <a:lnTo>
                  <a:pt x="15700698" y="0"/>
                </a:lnTo>
                <a:lnTo>
                  <a:pt x="15700698" y="5307344"/>
                </a:lnTo>
                <a:lnTo>
                  <a:pt x="0" y="5307344"/>
                </a:lnTo>
                <a:lnTo>
                  <a:pt x="0" y="0"/>
                </a:lnTo>
                <a:close/>
              </a:path>
            </a:pathLst>
          </a:custGeom>
          <a:blipFill>
            <a:blip r:embed="rId3"/>
            <a:stretch>
              <a:fillRect l="-14488" t="-672" r="-16532" b="-1717"/>
            </a:stretch>
          </a:blipFill>
        </p:spPr>
      </p:sp>
      <p:grpSp>
        <p:nvGrpSpPr>
          <p:cNvPr name="Group 4" id="4"/>
          <p:cNvGrpSpPr/>
          <p:nvPr/>
        </p:nvGrpSpPr>
        <p:grpSpPr>
          <a:xfrm rot="0">
            <a:off x="5641033" y="1829738"/>
            <a:ext cx="7005933" cy="941780"/>
            <a:chOff x="0" y="0"/>
            <a:chExt cx="1845184" cy="248041"/>
          </a:xfrm>
        </p:grpSpPr>
        <p:sp>
          <p:nvSpPr>
            <p:cNvPr name="Freeform 5" id="5"/>
            <p:cNvSpPr/>
            <p:nvPr/>
          </p:nvSpPr>
          <p:spPr>
            <a:xfrm flipH="false" flipV="false" rot="0">
              <a:off x="0" y="0"/>
              <a:ext cx="1845184" cy="248041"/>
            </a:xfrm>
            <a:custGeom>
              <a:avLst/>
              <a:gdLst/>
              <a:ahLst/>
              <a:cxnLst/>
              <a:rect r="r" b="b" t="t" l="l"/>
              <a:pathLst>
                <a:path h="248041" w="1845184">
                  <a:moveTo>
                    <a:pt x="0" y="0"/>
                  </a:moveTo>
                  <a:lnTo>
                    <a:pt x="1845184" y="0"/>
                  </a:lnTo>
                  <a:lnTo>
                    <a:pt x="1845184" y="248041"/>
                  </a:lnTo>
                  <a:lnTo>
                    <a:pt x="0" y="248041"/>
                  </a:lnTo>
                  <a:close/>
                </a:path>
              </a:pathLst>
            </a:custGeom>
            <a:solidFill>
              <a:srgbClr val="F2F2F2"/>
            </a:solidFill>
          </p:spPr>
        </p:sp>
        <p:sp>
          <p:nvSpPr>
            <p:cNvPr name="TextBox 6" id="6"/>
            <p:cNvSpPr txBox="true"/>
            <p:nvPr/>
          </p:nvSpPr>
          <p:spPr>
            <a:xfrm>
              <a:off x="0" y="-76200"/>
              <a:ext cx="1845184" cy="324241"/>
            </a:xfrm>
            <a:prstGeom prst="rect">
              <a:avLst/>
            </a:prstGeom>
          </p:spPr>
          <p:txBody>
            <a:bodyPr anchor="ctr" rtlCol="false" tIns="50800" lIns="50800" bIns="50800" rIns="50800"/>
            <a:lstStyle/>
            <a:p>
              <a:pPr algn="ctr">
                <a:lnSpc>
                  <a:spcPts val="4900"/>
                </a:lnSpc>
              </a:pPr>
              <a:r>
                <a:rPr lang="en-US" sz="3500">
                  <a:solidFill>
                    <a:srgbClr val="0D0D0D"/>
                  </a:solidFill>
                  <a:latin typeface="Titillium Web Bold"/>
                </a:rPr>
                <a:t>Website Preview</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DAGD0Cl6ykg</dc:identifier>
  <dcterms:modified xsi:type="dcterms:W3CDTF">2011-08-01T06:04:30Z</dcterms:modified>
  <cp:revision>1</cp:revision>
  <dc:title>Web Design Portfolio Presentation in Pink Purple Orange Digitalism Style</dc:title>
</cp:coreProperties>
</file>